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0"/>
  </p:notesMasterIdLst>
  <p:handoutMasterIdLst>
    <p:handoutMasterId r:id="rId21"/>
  </p:handoutMasterIdLst>
  <p:sldIdLst>
    <p:sldId id="328" r:id="rId2"/>
    <p:sldId id="330" r:id="rId3"/>
    <p:sldId id="329" r:id="rId4"/>
    <p:sldId id="316" r:id="rId5"/>
    <p:sldId id="335" r:id="rId6"/>
    <p:sldId id="336" r:id="rId7"/>
    <p:sldId id="339" r:id="rId8"/>
    <p:sldId id="340" r:id="rId9"/>
    <p:sldId id="337" r:id="rId10"/>
    <p:sldId id="338" r:id="rId11"/>
    <p:sldId id="323" r:id="rId12"/>
    <p:sldId id="331" r:id="rId13"/>
    <p:sldId id="333" r:id="rId14"/>
    <p:sldId id="334" r:id="rId15"/>
    <p:sldId id="342" r:id="rId16"/>
    <p:sldId id="324" r:id="rId17"/>
    <p:sldId id="341" r:id="rId18"/>
    <p:sldId id="308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636F"/>
    <a:srgbClr val="D0AB7E"/>
    <a:srgbClr val="48616C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3" autoAdjust="0"/>
    <p:restoredTop sz="65533" autoAdjust="0"/>
  </p:normalViewPr>
  <p:slideViewPr>
    <p:cSldViewPr snapToGrid="0">
      <p:cViewPr varScale="1">
        <p:scale>
          <a:sx n="56" d="100"/>
          <a:sy n="56" d="100"/>
        </p:scale>
        <p:origin x="18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前面我们提到了命名实体识别任务的神经网络方法主要使用</a:t>
            </a:r>
            <a:r>
              <a:rPr lang="en-US" altLang="zh-CN" dirty="0" err="1"/>
              <a:t>cnn</a:t>
            </a:r>
            <a:r>
              <a:rPr lang="zh-CN" altLang="en-US" dirty="0"/>
              <a:t>、</a:t>
            </a:r>
            <a:r>
              <a:rPr lang="en-US" altLang="zh-CN" dirty="0" err="1"/>
              <a:t>rnn</a:t>
            </a:r>
            <a:r>
              <a:rPr lang="zh-CN" altLang="en-US" dirty="0"/>
              <a:t>等一些网络结构，最近的一些新的神经网络方法则主要是使用</a:t>
            </a:r>
            <a:r>
              <a:rPr lang="en-US" altLang="zh-CN" dirty="0"/>
              <a:t>Transformer</a:t>
            </a:r>
            <a:r>
              <a:rPr lang="zh-CN" altLang="en-US" dirty="0"/>
              <a:t>、迁移学习或者半监督学习的方法来改进效果，或者对下面我将讲解的这篇论文来自</a:t>
            </a:r>
            <a:r>
              <a:rPr lang="en-US" altLang="zh-CN" dirty="0"/>
              <a:t>CL2019</a:t>
            </a:r>
            <a:r>
              <a:rPr lang="zh-CN" altLang="en-US" dirty="0"/>
              <a:t>，题目是</a:t>
            </a:r>
            <a:r>
              <a:rPr lang="en-US" altLang="zh-CN" dirty="0"/>
              <a:t>xxx</a:t>
            </a:r>
            <a:r>
              <a:rPr lang="zh-CN" altLang="en-US" dirty="0"/>
              <a:t>，是针对自然语言处理领域里命名实体识别任务的改进</a:t>
            </a:r>
            <a:r>
              <a:rPr lang="en-US" altLang="zh-CN" dirty="0"/>
              <a:t>transformer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212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对于字符编码器而言，提取字符级别的特征以及缓解未登录词</a:t>
            </a:r>
            <a:r>
              <a:rPr kumimoji="1" lang="en-US" altLang="zh-CN" dirty="0" err="1"/>
              <a:t>oov</a:t>
            </a:r>
            <a:r>
              <a:rPr kumimoji="1" lang="zh-CN" altLang="en-US" dirty="0"/>
              <a:t>的问题是很重要的，</a:t>
            </a:r>
            <a:r>
              <a:rPr kumimoji="1" lang="en-US" altLang="zh-CN" dirty="0"/>
              <a:t>CNN</a:t>
            </a:r>
            <a:r>
              <a:rPr kumimoji="1" lang="zh-CN" altLang="en-US" dirty="0"/>
              <a:t>就是一种常用的字符编码器，但它在表示字符级别信息的时候，效果并不完美。</a:t>
            </a:r>
            <a:endParaRPr kumimoji="1" lang="en-US" altLang="zh-CN" dirty="0"/>
          </a:p>
          <a:p>
            <a:r>
              <a:rPr kumimoji="1" lang="zh-CN" altLang="en-US" dirty="0"/>
              <a:t>一方面，它的感受野有限，经常是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3,5</a:t>
            </a:r>
            <a:r>
              <a:rPr kumimoji="1" lang="zh-CN" altLang="en-US" dirty="0"/>
              <a:t>*</a:t>
            </a:r>
            <a:r>
              <a:rPr kumimoji="1" lang="en-US" altLang="zh-CN" dirty="0"/>
              <a:t>5</a:t>
            </a:r>
            <a:r>
              <a:rPr kumimoji="1" lang="zh-CN" altLang="en-US" dirty="0"/>
              <a:t>的卷积核大小，这时候它对于</a:t>
            </a:r>
            <a:r>
              <a:rPr kumimoji="1" lang="en-US" altLang="zh-CN" dirty="0"/>
              <a:t>2gram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4gram</a:t>
            </a:r>
            <a:r>
              <a:rPr kumimoji="1" lang="zh-CN" altLang="en-US" dirty="0"/>
              <a:t>模式的处理效果就没那么好。</a:t>
            </a:r>
            <a:endParaRPr kumimoji="1" lang="en-US" altLang="zh-CN" dirty="0"/>
          </a:p>
          <a:p>
            <a:r>
              <a:rPr kumimoji="1" lang="zh-CN" altLang="en-US" dirty="0"/>
              <a:t>当然也可以人为把卷积核设置为我们想要的大小，但也很难识别出不连续的模式。</a:t>
            </a:r>
            <a:endParaRPr kumimoji="1" lang="en-US" altLang="zh-CN" dirty="0"/>
          </a:p>
          <a:p>
            <a:r>
              <a:rPr kumimoji="1" lang="zh-CN" altLang="en-US" dirty="0"/>
              <a:t>关于这方面的内容，我们使用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可能效果就会更好，因此在本篇论文里，我们使用改进的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作为字符编码器。</a:t>
            </a:r>
            <a:endParaRPr kumimoji="1" lang="en-US" altLang="zh-CN" dirty="0"/>
          </a:p>
          <a:p>
            <a:r>
              <a:rPr kumimoji="1" lang="zh-CN" altLang="en-US" dirty="0"/>
              <a:t>后面的实验中，论文也使用不同的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做出了对比。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839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我们在两个英文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数据集和四个中文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数据集上评估我们的模型。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/>
              <a:t>CoNLL2003 </a:t>
            </a:r>
            <a:r>
              <a:rPr kumimoji="1" lang="zh-CN" altLang="en-US" dirty="0"/>
              <a:t>是评价最高的英语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数据集之一，它包含四个不同的命名实体：人、位置、组织和其他（</a:t>
            </a:r>
            <a:r>
              <a:rPr kumimoji="1" lang="en-US" altLang="zh-CN" dirty="0"/>
              <a:t>Sang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Meulder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2003 </a:t>
            </a:r>
            <a:r>
              <a:rPr kumimoji="1" lang="zh-CN" altLang="en-US" dirty="0"/>
              <a:t>年）。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/>
              <a:t>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5.0</a:t>
            </a:r>
            <a:r>
              <a:rPr kumimoji="1" lang="zh-CN" altLang="en-US" dirty="0"/>
              <a:t>是英文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数据集，其语料来自不同领域，如电话交谈、新闻专线等。我们排除了</a:t>
            </a:r>
            <a:r>
              <a:rPr kumimoji="1" lang="en-US" altLang="zh-CN" dirty="0"/>
              <a:t>New Testaments</a:t>
            </a:r>
            <a:r>
              <a:rPr kumimoji="1" lang="zh-CN" altLang="en-US" dirty="0"/>
              <a:t>部分，因为其中没有命名实体（</a:t>
            </a:r>
            <a:r>
              <a:rPr kumimoji="1" lang="en-US" altLang="zh-CN" dirty="0"/>
              <a:t>Chen </a:t>
            </a:r>
            <a:r>
              <a:rPr kumimoji="1" lang="zh-CN" altLang="en-US" dirty="0"/>
              <a:t>等，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；</a:t>
            </a:r>
            <a:r>
              <a:rPr kumimoji="1" lang="en-US" altLang="zh-CN" dirty="0"/>
              <a:t>Chiu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Nichols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）。该数据集有 </a:t>
            </a:r>
            <a:r>
              <a:rPr kumimoji="1" lang="en-US" altLang="zh-CN" dirty="0"/>
              <a:t>11 </a:t>
            </a:r>
            <a:r>
              <a:rPr kumimoji="1" lang="zh-CN" altLang="en-US" dirty="0"/>
              <a:t>个实体名称和 </a:t>
            </a:r>
            <a:r>
              <a:rPr kumimoji="1" lang="en-US" altLang="zh-CN" dirty="0"/>
              <a:t>7 </a:t>
            </a:r>
            <a:r>
              <a:rPr kumimoji="1" lang="zh-CN" altLang="en-US" dirty="0"/>
              <a:t>个值类型，如 </a:t>
            </a:r>
            <a:r>
              <a:rPr kumimoji="1" lang="en-US" altLang="zh-CN" dirty="0"/>
              <a:t>CARDINAL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MONEY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LOC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 err="1"/>
              <a:t>Weischedel</a:t>
            </a:r>
            <a:r>
              <a:rPr kumimoji="1" lang="en-US" altLang="zh-CN" dirty="0"/>
              <a:t> (2011) </a:t>
            </a:r>
            <a:r>
              <a:rPr kumimoji="1" lang="zh-CN" altLang="en-US" dirty="0"/>
              <a:t>发布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4.0</a:t>
            </a:r>
            <a:r>
              <a:rPr kumimoji="1" lang="zh-CN" altLang="en-US" dirty="0"/>
              <a:t>。在本文中，我们使用中文部分。我们采用了与 </a:t>
            </a:r>
            <a:r>
              <a:rPr kumimoji="1" lang="en-US" altLang="zh-CN" dirty="0"/>
              <a:t>(Che et al., 2013) </a:t>
            </a:r>
            <a:r>
              <a:rPr kumimoji="1" lang="zh-CN" altLang="en-US" dirty="0"/>
              <a:t>相同的预处理。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zh-CN" altLang="en-US" dirty="0"/>
              <a:t>中文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 </a:t>
            </a:r>
            <a:r>
              <a:rPr kumimoji="1" lang="en-US" altLang="zh-CN" dirty="0"/>
              <a:t>MSRA </a:t>
            </a:r>
            <a:r>
              <a:rPr kumimoji="1" lang="zh-CN" altLang="en-US" dirty="0"/>
              <a:t>的语料库来自新闻领域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Levow</a:t>
            </a:r>
            <a:r>
              <a:rPr kumimoji="1" lang="en-US" altLang="zh-CN" dirty="0"/>
              <a:t>, 2006)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zh-CN" altLang="en-US" dirty="0"/>
              <a:t>微博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是基于中国社交媒体新浪微博</a:t>
            </a:r>
            <a:r>
              <a:rPr kumimoji="1" lang="en-US" altLang="zh-CN" dirty="0"/>
              <a:t>(Peng and </a:t>
            </a:r>
            <a:r>
              <a:rPr kumimoji="1" lang="en-US" altLang="zh-CN" dirty="0" err="1"/>
              <a:t>Dredze</a:t>
            </a:r>
            <a:r>
              <a:rPr kumimoji="1" lang="en-US" altLang="zh-CN" dirty="0"/>
              <a:t>, 2015)</a:t>
            </a:r>
            <a:r>
              <a:rPr kumimoji="1" lang="zh-CN" altLang="en-US" dirty="0"/>
              <a:t>中的文本构建的，它包含</a:t>
            </a:r>
            <a:r>
              <a:rPr kumimoji="1" lang="en-US" altLang="zh-CN" dirty="0"/>
              <a:t>4</a:t>
            </a:r>
            <a:r>
              <a:rPr kumimoji="1" lang="zh-CN" altLang="en-US" dirty="0"/>
              <a:t>种实体。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/>
              <a:t>Resume NER </a:t>
            </a:r>
            <a:r>
              <a:rPr kumimoji="1" lang="zh-CN" altLang="en-US" dirty="0"/>
              <a:t>由 </a:t>
            </a:r>
            <a:r>
              <a:rPr kumimoji="1" lang="en-US" altLang="zh-CN" dirty="0"/>
              <a:t>(Zhang and Yang, 2018) </a:t>
            </a:r>
            <a:r>
              <a:rPr kumimoji="1" lang="zh-CN" altLang="en-US" dirty="0"/>
              <a:t>注释。</a:t>
            </a:r>
          </a:p>
        </p:txBody>
      </p:sp>
    </p:spTree>
    <p:extLst>
      <p:ext uri="{BB962C8B-B14F-4D97-AF65-F5344CB8AC3E}">
        <p14:creationId xmlns:p14="http://schemas.microsoft.com/office/powerpoint/2010/main" val="2870054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对于所有数据集，我们将所有数字替换为“</a:t>
            </a:r>
            <a:r>
              <a:rPr kumimoji="1" lang="en-US" altLang="zh-CN" dirty="0"/>
              <a:t>0”</a:t>
            </a:r>
            <a:r>
              <a:rPr kumimoji="1" lang="zh-CN" altLang="en-US" dirty="0"/>
              <a:t>，并使用 </a:t>
            </a:r>
            <a:r>
              <a:rPr kumimoji="1" lang="en-US" altLang="zh-CN" dirty="0"/>
              <a:t>BIOES </a:t>
            </a:r>
            <a:r>
              <a:rPr kumimoji="1" lang="zh-CN" altLang="en-US" dirty="0"/>
              <a:t>标记模式。</a:t>
            </a:r>
            <a:endParaRPr kumimoji="1" lang="en-US" altLang="zh-CN" dirty="0"/>
          </a:p>
          <a:p>
            <a:r>
              <a:rPr kumimoji="1" lang="zh-CN" altLang="en-US" dirty="0"/>
              <a:t>对于英语，我们使用 </a:t>
            </a:r>
            <a:r>
              <a:rPr kumimoji="1" lang="en-US" altLang="zh-CN" dirty="0"/>
              <a:t>Glove 100d </a:t>
            </a:r>
            <a:r>
              <a:rPr kumimoji="1" lang="zh-CN" altLang="en-US" dirty="0"/>
              <a:t>预训练嵌入 </a:t>
            </a:r>
            <a:r>
              <a:rPr kumimoji="1" lang="en-US" altLang="zh-CN" dirty="0"/>
              <a:t>(Pennington et al., 2014)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对于字符编码器，我们使用 </a:t>
            </a:r>
            <a:r>
              <a:rPr kumimoji="1" lang="en-US" altLang="zh-CN" dirty="0"/>
              <a:t>30d </a:t>
            </a:r>
            <a:r>
              <a:rPr kumimoji="1" lang="zh-CN" altLang="en-US" dirty="0"/>
              <a:t>随机初始化的字符嵌入。</a:t>
            </a:r>
            <a:endParaRPr kumimoji="1" lang="en-US" altLang="zh-CN" dirty="0"/>
          </a:p>
          <a:p>
            <a:r>
              <a:rPr kumimoji="1" lang="zh-CN" altLang="en-US" dirty="0"/>
              <a:t>对于中文，我们使用了 </a:t>
            </a:r>
            <a:r>
              <a:rPr kumimoji="1" lang="en-US" altLang="zh-CN" dirty="0"/>
              <a:t>(Zhang and Yang, 2018) </a:t>
            </a:r>
            <a:r>
              <a:rPr kumimoji="1" lang="zh-CN" altLang="en-US" dirty="0"/>
              <a:t>发布的字符嵌入和二元嵌入。</a:t>
            </a:r>
            <a:endParaRPr kumimoji="1" lang="en-US" altLang="zh-CN" dirty="0"/>
          </a:p>
          <a:p>
            <a:r>
              <a:rPr kumimoji="1" lang="zh-CN" altLang="en-US" dirty="0"/>
              <a:t>所有预训练的嵌入都在训练期间进行了微调。</a:t>
            </a:r>
            <a:endParaRPr kumimoji="1" lang="en-US" altLang="zh-CN" dirty="0"/>
          </a:p>
          <a:p>
            <a:r>
              <a:rPr kumimoji="1" lang="zh-CN" altLang="en-US" dirty="0"/>
              <a:t>为了减少随机性的影响，我们将所有实验至少运行了 </a:t>
            </a:r>
            <a:r>
              <a:rPr kumimoji="1" lang="en-US" altLang="zh-CN" dirty="0"/>
              <a:t>3 </a:t>
            </a:r>
            <a:r>
              <a:rPr kumimoji="1" lang="zh-CN" altLang="en-US" dirty="0"/>
              <a:t>次，并报告了其平均 </a:t>
            </a:r>
            <a:r>
              <a:rPr kumimoji="1" lang="en-US" altLang="zh-CN" dirty="0"/>
              <a:t>F1 </a:t>
            </a:r>
            <a:r>
              <a:rPr kumimoji="1" lang="zh-CN" altLang="en-US" dirty="0"/>
              <a:t>分数和标准偏差。</a:t>
            </a:r>
            <a:endParaRPr kumimoji="1" lang="en-US" altLang="zh-CN" dirty="0"/>
          </a:p>
          <a:p>
            <a:r>
              <a:rPr kumimoji="1" lang="zh-CN" altLang="en-US" dirty="0"/>
              <a:t>我们使用随机搜索来找到最佳超参数，</a:t>
            </a:r>
            <a:endParaRPr kumimoji="1" lang="en-US" altLang="zh-CN" dirty="0"/>
          </a:p>
          <a:p>
            <a:r>
              <a:rPr kumimoji="1" lang="zh-CN" altLang="en-US" dirty="0"/>
              <a:t>我们使用 </a:t>
            </a:r>
            <a:r>
              <a:rPr kumimoji="1" lang="en-US" altLang="zh-CN" dirty="0"/>
              <a:t>SGD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0.9 </a:t>
            </a:r>
            <a:r>
              <a:rPr kumimoji="1" lang="zh-CN" altLang="en-US" dirty="0"/>
              <a:t>动量来优化模型。</a:t>
            </a:r>
            <a:endParaRPr kumimoji="1" lang="en-US" altLang="zh-CN" dirty="0"/>
          </a:p>
          <a:p>
            <a:r>
              <a:rPr kumimoji="1" lang="zh-CN" altLang="en-US" dirty="0"/>
              <a:t>我们运行了 </a:t>
            </a:r>
            <a:r>
              <a:rPr kumimoji="1" lang="en-US" altLang="zh-CN" dirty="0"/>
              <a:t>100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，每个批次有 </a:t>
            </a:r>
            <a:r>
              <a:rPr kumimoji="1" lang="en-US" altLang="zh-CN" dirty="0"/>
              <a:t>16 </a:t>
            </a:r>
            <a:r>
              <a:rPr kumimoji="1" lang="zh-CN" altLang="en-US" dirty="0"/>
              <a:t>个样本。</a:t>
            </a:r>
            <a:endParaRPr kumimoji="1" lang="en-US" altLang="zh-CN" dirty="0"/>
          </a:p>
          <a:p>
            <a:r>
              <a:rPr kumimoji="1" lang="zh-CN" altLang="en-US" dirty="0"/>
              <a:t>在优化过程中，我们使用三角形学习率 </a:t>
            </a:r>
            <a:r>
              <a:rPr kumimoji="1" lang="en-US" altLang="zh-CN" dirty="0"/>
              <a:t>(Smith, 2017)</a:t>
            </a:r>
            <a:r>
              <a:rPr kumimoji="1" lang="zh-CN" altLang="en-US" dirty="0"/>
              <a:t>，其中学习率在前 </a:t>
            </a:r>
            <a:r>
              <a:rPr kumimoji="1" lang="en-US" altLang="zh-CN" dirty="0"/>
              <a:t>1% </a:t>
            </a:r>
            <a:r>
              <a:rPr kumimoji="1" lang="zh-CN" altLang="en-US" dirty="0"/>
              <a:t>步上升到预设学习率，并在剩下的 </a:t>
            </a:r>
            <a:r>
              <a:rPr kumimoji="1" lang="en-US" altLang="zh-CN" dirty="0"/>
              <a:t>99% </a:t>
            </a:r>
            <a:r>
              <a:rPr kumimoji="1" lang="zh-CN" altLang="en-US" dirty="0"/>
              <a:t>步中下降到 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该模型实现了最高的开发性能，用于评估测试集。</a:t>
            </a:r>
          </a:p>
        </p:txBody>
      </p:sp>
    </p:spTree>
    <p:extLst>
      <p:ext uri="{BB962C8B-B14F-4D97-AF65-F5344CB8AC3E}">
        <p14:creationId xmlns:p14="http://schemas.microsoft.com/office/powerpoint/2010/main" val="1137871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1.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中文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数据集的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F1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分数。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|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，是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(Zhang and Yang, 2018)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Gui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等人，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2019a)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的结果，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w/ scale”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是指使用方程（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19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）中的缩放注意力的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他们的结果不是 与我们的直接比较，因为他们使用了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100d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预训练字符和二元嵌入。 其他型号 使用相同的嵌入。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en-US" altLang="zh-CN" dirty="0"/>
              <a:t>vanilla Transformer </a:t>
            </a:r>
            <a:r>
              <a:rPr kumimoji="1" lang="zh-CN" altLang="en-US" dirty="0"/>
              <a:t>表现不佳，并且比基于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的模型差。 </a:t>
            </a:r>
            <a:endParaRPr kumimoji="1" lang="en-US" altLang="zh-CN" dirty="0"/>
          </a:p>
          <a:p>
            <a:r>
              <a:rPr kumimoji="1" lang="zh-CN" altLang="en-US" dirty="0"/>
              <a:t>然而，当相对位置编码相结合时，性能得到了极大的提升，在所有数据集上都取得了比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更好的结果。</a:t>
            </a:r>
            <a:endParaRPr kumimoji="1" lang="en-US" altLang="zh-CN" dirty="0"/>
          </a:p>
          <a:p>
            <a:r>
              <a:rPr kumimoji="1" lang="zh-CN" altLang="en-US" dirty="0"/>
              <a:t>微博数据集的训练样本数量很少，因此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的性能非常糟糕，这符合预期，因为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需要大量数据。</a:t>
            </a:r>
            <a:endParaRPr kumimoji="1" lang="en-US" altLang="zh-CN" dirty="0"/>
          </a:p>
          <a:p>
            <a:r>
              <a:rPr kumimoji="1" lang="zh-CN" altLang="en-US" dirty="0"/>
              <a:t>尽管如此，当使用相对位置编码和未缩放的注意力进行增强时，它可以获得比基于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的模型更好的性能。</a:t>
            </a:r>
            <a:endParaRPr kumimoji="1" lang="en-US" altLang="zh-CN" dirty="0"/>
          </a:p>
          <a:p>
            <a:r>
              <a:rPr kumimoji="1" lang="zh-CN" altLang="en-US" dirty="0"/>
              <a:t>改良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在从小数据集到大数据集的四个数据集中的卓越性能表明适配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对训练示例的数量比 </a:t>
            </a:r>
            <a:r>
              <a:rPr kumimoji="1" lang="en-US" altLang="zh-CN" dirty="0"/>
              <a:t>vanilla Transformer </a:t>
            </a:r>
            <a:r>
              <a:rPr kumimoji="1" lang="zh-CN" altLang="en-US" dirty="0"/>
              <a:t>更稳健。正如表 </a:t>
            </a:r>
            <a:r>
              <a:rPr kumimoji="1" lang="en-US" altLang="zh-CN" dirty="0"/>
              <a:t>2 </a:t>
            </a:r>
            <a:r>
              <a:rPr kumimoji="1" lang="zh-CN" altLang="en-US" dirty="0"/>
              <a:t>的最后一行所描述的，缩放注意力会降低性能。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英语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数据集的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F1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分数。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我们 仅列出基于非上下文化嵌入的结果， 和使用预训练语言模型的方法， 预训练的特征，或更高维的词向量 被排除在外。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 (Ours)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使用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Transformer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字符级和字级的编码器。 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w/ scale”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表示使用缩放注意力的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在等式（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19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）中。 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w/ CNN-char”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表示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使用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CNN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作为字符编码器而不是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AdaTrans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zh-CN" altLang="en-US" dirty="0"/>
              <a:t>不同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模型在英语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数据集上的比较如表</a:t>
            </a:r>
            <a:r>
              <a:rPr kumimoji="1" lang="en-US" altLang="zh-CN" dirty="0"/>
              <a:t>3</a:t>
            </a:r>
            <a:r>
              <a:rPr kumimoji="1" lang="zh-CN" altLang="en-US" dirty="0"/>
              <a:t>所示。</a:t>
            </a:r>
            <a:r>
              <a:rPr kumimoji="1" lang="en-US" altLang="zh-CN" dirty="0"/>
              <a:t>(Guo et al., 2019) </a:t>
            </a:r>
            <a:r>
              <a:rPr kumimoji="1" lang="zh-CN" altLang="en-US" dirty="0"/>
              <a:t>也报告了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数据集中的糟糕表现。</a:t>
            </a:r>
            <a:endParaRPr kumimoji="1" lang="en-US" altLang="zh-CN" dirty="0"/>
          </a:p>
          <a:p>
            <a:r>
              <a:rPr kumimoji="1" lang="zh-CN" altLang="en-US" dirty="0"/>
              <a:t>尽管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的性能高于（</a:t>
            </a:r>
            <a:r>
              <a:rPr kumimoji="1" lang="en-US" altLang="zh-CN" dirty="0"/>
              <a:t>Guo </a:t>
            </a:r>
            <a:r>
              <a:rPr kumimoji="1" lang="zh-CN" altLang="en-US" dirty="0"/>
              <a:t>等人，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），但仍落后于基于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的模型（</a:t>
            </a:r>
            <a:r>
              <a:rPr kumimoji="1" lang="en-US" altLang="zh-CN" dirty="0"/>
              <a:t>Ma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Hovy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2016 </a:t>
            </a:r>
            <a:r>
              <a:rPr kumimoji="1" lang="zh-CN" altLang="en-US" dirty="0"/>
              <a:t>年）。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尽管如此，通过将相对位置编码和未缩放的注意力整合到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中，性能得到了极大的提高。改良不仅使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实现了优于 </a:t>
            </a:r>
            <a:r>
              <a:rPr kumimoji="1" lang="en-US" altLang="zh-CN" dirty="0" err="1"/>
              <a:t>BiLModels</a:t>
            </a:r>
            <a:r>
              <a:rPr kumimoji="1" lang="en-US" altLang="zh-CN" dirty="0"/>
              <a:t> STM </a:t>
            </a:r>
            <a:r>
              <a:rPr kumimoji="1" lang="zh-CN" altLang="en-US" dirty="0"/>
              <a:t>模型的性能，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当仅使用 </a:t>
            </a:r>
            <a:r>
              <a:rPr kumimoji="1" lang="en-US" altLang="zh-CN" dirty="0"/>
              <a:t>Glove 100d </a:t>
            </a:r>
            <a:r>
              <a:rPr kumimoji="1" lang="zh-CN" altLang="en-US" dirty="0"/>
              <a:t>嵌入和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字符嵌入时，还会在两个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数据集中展示新的最先进性能。使用</a:t>
            </a:r>
            <a:r>
              <a:rPr kumimoji="1" lang="en-US" altLang="zh-CN" dirty="0" err="1"/>
              <a:t>ElMo</a:t>
            </a:r>
            <a:r>
              <a:rPr kumimoji="1" lang="zh-CN" altLang="en-US" dirty="0"/>
              <a:t>作为英文数据集嵌入层处理时效果更好。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使用缩放注意力时，也观察到了同样的性能下降。</a:t>
            </a:r>
          </a:p>
        </p:txBody>
      </p:sp>
    </p:spTree>
    <p:extLst>
      <p:ext uri="{BB962C8B-B14F-4D97-AF65-F5344CB8AC3E}">
        <p14:creationId xmlns:p14="http://schemas.microsoft.com/office/powerpoint/2010/main" val="426312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</a:p>
          <a:p>
            <a:r>
              <a:rPr kumimoji="1" lang="zh-CN" altLang="en-US" dirty="0"/>
              <a:t>在本节中，我们跨越不同的字符级编码器（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编码器和我们适配的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编码器（简称 </a:t>
            </a:r>
            <a:r>
              <a:rPr kumimoji="1" lang="en-US" altLang="zh-CN" dirty="0" err="1"/>
              <a:t>AdaTrans</a:t>
            </a:r>
            <a:r>
              <a:rPr kumimoji="1" lang="zh-CN" altLang="en-US" dirty="0"/>
              <a:t>））和不同的词级编码器（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ID-CNN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AdaTrans</a:t>
            </a:r>
            <a:r>
              <a:rPr kumimoji="1" lang="zh-CN" altLang="en-US" dirty="0"/>
              <a:t>）来实现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任务。</a:t>
            </a:r>
            <a:endParaRPr kumimoji="1" lang="en-US" altLang="zh-CN" dirty="0"/>
          </a:p>
          <a:p>
            <a:r>
              <a:rPr kumimoji="1" lang="en-US" altLang="zh-CN" dirty="0"/>
              <a:t>CoNLL2003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5.0 </a:t>
            </a:r>
            <a:r>
              <a:rPr kumimoji="1" lang="zh-CN" altLang="en-US" dirty="0"/>
              <a:t>的结果分别列于表 </a:t>
            </a:r>
            <a:r>
              <a:rPr kumimoji="1" lang="en-US" altLang="zh-CN" dirty="0"/>
              <a:t>5a </a:t>
            </a:r>
            <a:r>
              <a:rPr kumimoji="1" lang="zh-CN" altLang="en-US" dirty="0"/>
              <a:t>和表 </a:t>
            </a:r>
            <a:r>
              <a:rPr kumimoji="1" lang="en-US" altLang="zh-CN" dirty="0"/>
              <a:t>5b </a:t>
            </a:r>
            <a:r>
              <a:rPr kumimoji="1" lang="zh-CN" altLang="en-US" dirty="0"/>
              <a:t>中。</a:t>
            </a:r>
            <a:endParaRPr kumimoji="1" lang="en-US" altLang="zh-CN" dirty="0"/>
          </a:p>
          <a:p>
            <a:r>
              <a:rPr kumimoji="1" lang="en-US" altLang="zh-CN" dirty="0"/>
              <a:t>ID-CNN </a:t>
            </a:r>
            <a:r>
              <a:rPr kumimoji="1" lang="zh-CN" altLang="en-US" dirty="0"/>
              <a:t>编码器来自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Strubell</a:t>
            </a:r>
            <a:r>
              <a:rPr kumimoji="1" lang="en-US" altLang="zh-CN" dirty="0"/>
              <a:t> et al., 2017)</a:t>
            </a:r>
            <a:r>
              <a:rPr kumimoji="1" lang="zh-CN" altLang="en-US" dirty="0"/>
              <a:t>，我们在 </a:t>
            </a:r>
            <a:r>
              <a:rPr kumimoji="1" lang="en-US" altLang="zh-CN" dirty="0" err="1"/>
              <a:t>Py</a:t>
            </a:r>
            <a:r>
              <a:rPr kumimoji="1" lang="en-US" altLang="zh-CN" dirty="0"/>
              <a:t>-Torch </a:t>
            </a:r>
            <a:r>
              <a:rPr kumimoji="1" lang="zh-CN" altLang="en-US" dirty="0"/>
              <a:t>中重新实现了他们的模型。</a:t>
            </a:r>
            <a:endParaRPr kumimoji="1" lang="en-US" altLang="zh-CN" dirty="0"/>
          </a:p>
          <a:p>
            <a:r>
              <a:rPr kumimoji="1" lang="zh-CN" altLang="en-US" dirty="0"/>
              <a:t>对于不同的组合，我们使用随机搜索来找到其最佳超参数。字符编码器的超参数是固定的。</a:t>
            </a:r>
            <a:endParaRPr kumimoji="1" lang="en-US" altLang="zh-CN" dirty="0"/>
          </a:p>
          <a:p>
            <a:r>
              <a:rPr kumimoji="1" lang="zh-CN" altLang="en-US" dirty="0"/>
              <a:t>对于表 </a:t>
            </a:r>
            <a:r>
              <a:rPr kumimoji="1" lang="en-US" altLang="zh-CN" dirty="0"/>
              <a:t>5a </a:t>
            </a:r>
            <a:r>
              <a:rPr kumimoji="1" lang="zh-CN" altLang="en-US" dirty="0"/>
              <a:t>中描述的 </a:t>
            </a:r>
            <a:r>
              <a:rPr kumimoji="1" lang="en-US" altLang="zh-CN" dirty="0"/>
              <a:t>CoNLL2003 </a:t>
            </a:r>
            <a:r>
              <a:rPr kumimoji="1" lang="zh-CN" altLang="en-US" dirty="0"/>
              <a:t>数据集的结果，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在不同字符编码器场景中，从表 </a:t>
            </a:r>
            <a:r>
              <a:rPr kumimoji="1" lang="en-US" altLang="zh-CN" dirty="0"/>
              <a:t>5b </a:t>
            </a:r>
            <a:r>
              <a:rPr kumimoji="1" lang="zh-CN" altLang="en-US" dirty="0"/>
              <a:t>中，我们可以发现当使用不同的词级编码器时，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字符编码器超过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字符编码器的模式。</a:t>
            </a:r>
            <a:endParaRPr kumimoji="1" lang="en-US" altLang="zh-CN" dirty="0"/>
          </a:p>
          <a:p>
            <a:r>
              <a:rPr kumimoji="1" lang="zh-CN" altLang="en-US" dirty="0"/>
              <a:t>此外，无论使用何种字符编码器或不使用何种字符编码器，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字级编码器都能获得最佳性能。</a:t>
            </a:r>
            <a:endParaRPr kumimoji="1" lang="en-US" altLang="zh-CN" dirty="0"/>
          </a:p>
          <a:p>
            <a:r>
              <a:rPr kumimoji="1" lang="zh-CN" altLang="en-US" dirty="0"/>
              <a:t>这意味着当训的平均表现与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一样好。此外练样例数量增加时，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字符级和词级编码器可以更好地发挥其能力。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</a:p>
          <a:p>
            <a:r>
              <a:rPr kumimoji="1" lang="zh-CN" altLang="en-US" dirty="0"/>
              <a:t>我们比较了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5.0 </a:t>
            </a:r>
            <a:r>
              <a:rPr kumimoji="1" lang="zh-CN" altLang="en-US" dirty="0"/>
              <a:t>的开发集中 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ID-CNN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TENER </a:t>
            </a:r>
            <a:r>
              <a:rPr kumimoji="1" lang="zh-CN" altLang="en-US" dirty="0"/>
              <a:t>的收敛速度。曲线如图 </a:t>
            </a:r>
            <a:r>
              <a:rPr kumimoji="1" lang="en-US" altLang="zh-CN" dirty="0"/>
              <a:t>5 </a:t>
            </a:r>
            <a:r>
              <a:rPr kumimoji="1" lang="zh-CN" altLang="en-US" dirty="0"/>
              <a:t>所示。</a:t>
            </a:r>
            <a:r>
              <a:rPr kumimoji="1" lang="en-US" altLang="zh-CN" dirty="0"/>
              <a:t>TENER </a:t>
            </a:r>
            <a:r>
              <a:rPr kumimoji="1" lang="zh-CN" altLang="en-US" dirty="0"/>
              <a:t>的收敛速度与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模型一样快，并且优于 </a:t>
            </a:r>
            <a:r>
              <a:rPr kumimoji="1" lang="en-US" altLang="zh-CN" dirty="0"/>
              <a:t>vanilla Transformer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07648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174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在本文中，我们提出了 </a:t>
            </a:r>
            <a:r>
              <a:rPr kumimoji="1" lang="en-US" altLang="zh-CN" dirty="0"/>
              <a:t>TENER</a:t>
            </a:r>
            <a:r>
              <a:rPr kumimoji="1" lang="zh-CN" altLang="en-US" dirty="0"/>
              <a:t>，这是一种采用 </a:t>
            </a:r>
            <a:r>
              <a:rPr kumimoji="1" lang="en-US" altLang="zh-CN" dirty="0"/>
              <a:t>Transformer Encoder </a:t>
            </a:r>
            <a:r>
              <a:rPr kumimoji="1" lang="zh-CN" altLang="en-US" dirty="0"/>
              <a:t>的模型，具有针对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任务的特定改进。</a:t>
            </a:r>
            <a:endParaRPr kumimoji="1" lang="en-US" altLang="zh-CN" dirty="0"/>
          </a:p>
          <a:p>
            <a:r>
              <a:rPr kumimoji="1" lang="en-US" altLang="zh-CN" dirty="0"/>
              <a:t>Transformer Encoder </a:t>
            </a:r>
            <a:r>
              <a:rPr kumimoji="1" lang="zh-CN" altLang="en-US" dirty="0"/>
              <a:t>具有强大的捕获长范围上下文的能力。</a:t>
            </a:r>
            <a:endParaRPr kumimoji="1" lang="en-US" altLang="zh-CN" dirty="0"/>
          </a:p>
          <a:p>
            <a:r>
              <a:rPr kumimoji="1" lang="zh-CN" altLang="en-US" dirty="0"/>
              <a:t>为了使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更适合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任务，我们引入了方向感知、距离感知和非缩放注意力。</a:t>
            </a:r>
            <a:endParaRPr kumimoji="1" lang="en-US" altLang="zh-CN" dirty="0"/>
          </a:p>
          <a:p>
            <a:r>
              <a:rPr kumimoji="1" lang="zh-CN" altLang="en-US" dirty="0"/>
              <a:t>在两个英文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任务和四个中文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任务中的实验表明，性能可以大幅提升。</a:t>
            </a:r>
            <a:endParaRPr kumimoji="1" lang="en-US" altLang="zh-CN" dirty="0"/>
          </a:p>
          <a:p>
            <a:r>
              <a:rPr kumimoji="1" lang="zh-CN" altLang="en-US" dirty="0"/>
              <a:t>在相同的预训练嵌入和外部知识下，我们提出的修改在六个数据集中优于以前的模型。</a:t>
            </a:r>
            <a:endParaRPr kumimoji="1" lang="en-US" altLang="zh-CN" dirty="0"/>
          </a:p>
          <a:p>
            <a:r>
              <a:rPr kumimoji="1" lang="zh-CN" altLang="en-US" dirty="0"/>
              <a:t>同时，我们还发现适配后的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适合用作英文字符编码器，因为它具有从字符中提取复杂模式的潜力。</a:t>
            </a:r>
            <a:endParaRPr kumimoji="1" lang="en-US" altLang="zh-CN" dirty="0"/>
          </a:p>
          <a:p>
            <a:r>
              <a:rPr kumimoji="1" lang="zh-CN" altLang="en-US" dirty="0"/>
              <a:t>在两个英文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数据集中的实验表明，改进后的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字符编码器的性能优于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字符编码器。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6810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32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我将由以下五个方面对这篇论文进行讲解。</a:t>
            </a:r>
          </a:p>
        </p:txBody>
      </p:sp>
    </p:spTree>
    <p:extLst>
      <p:ext uri="{BB962C8B-B14F-4D97-AF65-F5344CB8AC3E}">
        <p14:creationId xmlns:p14="http://schemas.microsoft.com/office/powerpoint/2010/main" val="238468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首先我们对这篇论文进行一个总体的概括。本篇论文基于三个事实对模型进行改进，最后通过实验得到了较好的结果。</a:t>
            </a:r>
            <a:endParaRPr kumimoji="1" lang="en-US" altLang="zh-CN" dirty="0"/>
          </a:p>
          <a:p>
            <a:r>
              <a:rPr kumimoji="1" lang="zh-CN" altLang="en-US" dirty="0"/>
              <a:t>首先，双向长短期记忆神经网络模型也就是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已经在命名实体识别任务中得到了广泛的应用，上一位同学的网络模型就是基于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的。</a:t>
            </a:r>
            <a:endParaRPr kumimoji="1" lang="en-US" altLang="zh-CN" dirty="0"/>
          </a:p>
          <a:p>
            <a:r>
              <a:rPr kumimoji="1" lang="zh-CN" altLang="en-US" dirty="0"/>
              <a:t>与此同时，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具有更好的并行性，能更好地利用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，效率更高，它在其他自然语言处理任务中也应用广泛，比如机器翻译这些，但普通的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在命名实体识别的任务中表现又不太好。</a:t>
            </a:r>
            <a:endParaRPr kumimoji="1" lang="en-US" altLang="zh-CN" dirty="0"/>
          </a:p>
          <a:p>
            <a:r>
              <a:rPr kumimoji="1" lang="zh-CN" altLang="en-US" dirty="0"/>
              <a:t>这里我们就考虑，为什么普通的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在命名实体识别的任务里表现不好，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相比较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的话，是什么特点让它效果更好？如何改进</a:t>
            </a:r>
            <a:r>
              <a:rPr kumimoji="1" lang="en-US" altLang="zh-CN" dirty="0" err="1"/>
              <a:t>tranformer</a:t>
            </a:r>
            <a:r>
              <a:rPr kumimoji="1" lang="zh-CN" altLang="en-US" dirty="0"/>
              <a:t>使得它更适用于命名实体识别的任务？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于是本篇论文对普通的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进行了改进，一方面，使用结合方向感知、距离感知并且不经缩放的注意力机制，另一方面，将</a:t>
            </a:r>
            <a:r>
              <a:rPr kumimoji="1" lang="en-US" altLang="zh-CN" dirty="0" err="1"/>
              <a:t>tranformer</a:t>
            </a:r>
            <a:r>
              <a:rPr kumimoji="1" lang="zh-CN" altLang="en-US" dirty="0"/>
              <a:t>作为字符编码器去模拟字符级别和词级别的特征，就是在词嵌入和字符嵌入的时候都使用我们改进的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。这里文章主要对前一方面进行讲解。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最终，通过在两个英文数据集和四个中文数据集上进行试验，实验结果证明，经过改良后的模型结构表现出了 比基于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的模型 更好的效果。</a:t>
            </a:r>
          </a:p>
        </p:txBody>
      </p:sp>
    </p:spTree>
    <p:extLst>
      <p:ext uri="{BB962C8B-B14F-4D97-AF65-F5344CB8AC3E}">
        <p14:creationId xmlns:p14="http://schemas.microsoft.com/office/powerpoint/2010/main" val="217350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下面，我们对整体的网络结构进行一个概括的介绍，之后再详细介绍具体的内容。</a:t>
            </a:r>
            <a:endParaRPr kumimoji="1" lang="en-US" altLang="zh-CN" dirty="0"/>
          </a:p>
          <a:p>
            <a:r>
              <a:rPr kumimoji="1" lang="zh-CN" altLang="en-US" dirty="0"/>
              <a:t>我们首先整体看这个模型结构，自下而上，主要包括三个模块，嵌入模块，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模块以及条件随机场</a:t>
            </a:r>
            <a:r>
              <a:rPr kumimoji="1" lang="en-US" altLang="zh-CN" dirty="0"/>
              <a:t>CRF</a:t>
            </a:r>
            <a:r>
              <a:rPr kumimoji="1" lang="zh-CN" altLang="en-US" dirty="0"/>
              <a:t>模块。</a:t>
            </a:r>
            <a:endParaRPr kumimoji="1" lang="en-US" altLang="zh-CN" dirty="0"/>
          </a:p>
          <a:p>
            <a:r>
              <a:rPr kumimoji="1" lang="zh-CN" altLang="en-US" dirty="0"/>
              <a:t>嵌入模块这里，首先是字符嵌入，接着多头自注意力机制，然后向上是提取到的字符特征与预训练得到的词嵌入的串联。</a:t>
            </a:r>
            <a:endParaRPr kumimoji="1" lang="en-US" altLang="zh-CN" dirty="0"/>
          </a:p>
          <a:p>
            <a:r>
              <a:rPr kumimoji="1" lang="zh-CN" altLang="en-US" dirty="0"/>
              <a:t>之后是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编码器结构，这里的输入是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模块的输出，最上层为了利用不同标签之前的依赖关系，</a:t>
            </a:r>
            <a:r>
              <a:rPr kumimoji="1" lang="en-US" altLang="zh-CN" dirty="0"/>
              <a:t>CRF</a:t>
            </a:r>
            <a:r>
              <a:rPr kumimoji="1" lang="zh-CN" altLang="en-US" dirty="0"/>
              <a:t>处理得到输出。</a:t>
            </a:r>
            <a:endParaRPr kumimoji="1" lang="en-US" altLang="zh-CN" dirty="0"/>
          </a:p>
          <a:p>
            <a:r>
              <a:rPr kumimoji="1" lang="zh-CN" altLang="en-US" dirty="0"/>
              <a:t>我们主要的改进是针对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模块的注意力机制，下面将进行详细讲解。</a:t>
            </a:r>
          </a:p>
        </p:txBody>
      </p:sp>
    </p:spTree>
    <p:extLst>
      <p:ext uri="{BB962C8B-B14F-4D97-AF65-F5344CB8AC3E}">
        <p14:creationId xmlns:p14="http://schemas.microsoft.com/office/powerpoint/2010/main" val="408424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我们的第一个改进，也是要解决的问题就是距离感知和方向感知。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受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任务中取得成功的启发，我们考虑了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与基于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的模型相比缺少哪些属性。</a:t>
            </a:r>
            <a:endParaRPr kumimoji="1" lang="en-US" altLang="zh-CN" dirty="0"/>
          </a:p>
          <a:p>
            <a:r>
              <a:rPr kumimoji="1" lang="zh-CN" altLang="en-US" dirty="0"/>
              <a:t>一个观察结果是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可以从其左侧和右侧有区别地收集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的上下文信息。但是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很难区分上下文信息来自哪一边。</a:t>
            </a:r>
            <a:endParaRPr kumimoji="1" lang="en-US" altLang="zh-CN" dirty="0"/>
          </a:p>
          <a:p>
            <a:r>
              <a:rPr kumimoji="1" lang="zh-CN" altLang="en-US" dirty="0"/>
              <a:t>这是因为我们在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中加入了正弦位置嵌入，这个方法能够把字词的绝对位置信息输入到网络当中去。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的原理里面，我们会把两个正弦位置嵌入做一个点积，就是矩阵內积，这个点积能够反映它们的距离，但它缺乏方向性。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而对于</a:t>
            </a:r>
            <a:r>
              <a:rPr kumimoji="1" lang="en-US" altLang="zh-CN" dirty="0"/>
              <a:t>NER</a:t>
            </a:r>
            <a:r>
              <a:rPr kumimoji="1" lang="zh-CN" altLang="en-US" dirty="0"/>
              <a:t>任务而言，模型对距离和方向的感知同样重要。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我们举一个例子来说明这个问题。相对方向在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任务中很重要，因为“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Inc.”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之前的单词很可能是一个组织，“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in”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后面的词更有可能是时间或地点。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此外，单词之间的距离也很重要，因为只有连续的单词才能形成一个实体，以前的“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Louis Vuitton”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不能与“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Inc.”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形成一个实体。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因此，距离感知能够帮助一个单词更好地识别出它的近邻。</a:t>
            </a:r>
            <a:endParaRPr kumimoji="1" lang="en-US" altLang="zh-CN" dirty="0"/>
          </a:p>
          <a:p>
            <a:r>
              <a:rPr kumimoji="1" lang="zh-CN" altLang="en-US" dirty="0"/>
              <a:t>为了赋予这个</a:t>
            </a:r>
            <a:r>
              <a:rPr kumimoji="1" lang="en-US" altLang="zh-CN" dirty="0" err="1"/>
              <a:t>trransformer</a:t>
            </a:r>
            <a:r>
              <a:rPr kumimoji="1" lang="zh-CN" altLang="en-US" dirty="0"/>
              <a:t>方向和距离敏感的能力，我们采取了一种相对位置编码来代替绝对位置编码。我们提出了一种改进的相对位置编码，它使用更少的参数并且表现更好。</a:t>
            </a:r>
          </a:p>
        </p:txBody>
      </p:sp>
    </p:spTree>
    <p:extLst>
      <p:ext uri="{BB962C8B-B14F-4D97-AF65-F5344CB8AC3E}">
        <p14:creationId xmlns:p14="http://schemas.microsoft.com/office/powerpoint/2010/main" val="5302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注意力机制不知道不同标记的位置，使其无法捕捉语言的顺序特征。 为了解决这个问题，使用由不同频率的正弦曲线生成的位置嵌入。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zh-CN" altLang="en-US" dirty="0"/>
              <a:t>其中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[0; d /2 ]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 </a:t>
            </a:r>
            <a:r>
              <a:rPr kumimoji="1" lang="zh-CN" altLang="en-US" dirty="0"/>
              <a:t>是输入维度。这种基于正弦曲线的位置嵌入使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能够对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的位置和每两个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的距离进行模拟。对于任何固定偏移量 </a:t>
            </a:r>
            <a:r>
              <a:rPr kumimoji="1" lang="en-US" altLang="zh-CN" dirty="0"/>
              <a:t>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PEt+k</a:t>
            </a:r>
            <a:r>
              <a:rPr kumimoji="1" lang="en-US" altLang="zh-CN" dirty="0"/>
              <a:t> </a:t>
            </a:r>
            <a:r>
              <a:rPr kumimoji="1" lang="zh-CN" altLang="en-US" dirty="0"/>
              <a:t>可以用 </a:t>
            </a:r>
            <a:r>
              <a:rPr kumimoji="1" lang="en-US" altLang="zh-CN" dirty="0" err="1"/>
              <a:t>PEt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的线性变换表示（</a:t>
            </a:r>
            <a:r>
              <a:rPr kumimoji="1" lang="en-US" altLang="zh-CN" dirty="0"/>
              <a:t>Vaswani </a:t>
            </a:r>
            <a:r>
              <a:rPr kumimoji="1" lang="zh-CN" altLang="en-US" dirty="0"/>
              <a:t>等，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r>
              <a:rPr kumimoji="1" lang="zh-CN" altLang="en-US" dirty="0"/>
              <a:t>另外这个公式里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表示的是维度的索引，</a:t>
            </a:r>
            <a:r>
              <a:rPr kumimoji="1" lang="en-US" altLang="zh-CN" dirty="0"/>
              <a:t>2i</a:t>
            </a:r>
            <a:r>
              <a:rPr kumimoji="1" lang="zh-CN" altLang="en-US" dirty="0"/>
              <a:t>表示的是偶数位，</a:t>
            </a:r>
            <a:r>
              <a:rPr kumimoji="1" lang="en-US" altLang="zh-CN" dirty="0"/>
              <a:t>2i+1</a:t>
            </a:r>
            <a:r>
              <a:rPr kumimoji="1" lang="zh-CN" altLang="en-US" dirty="0"/>
              <a:t>是奇数位。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虽然两个正弦曲线之间的点积 位置嵌入能够反映他们的 距离，它缺乏方向性和这个属性 在普通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transformer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的注意力机制上失效。 为了说明这一点，我们首先证明正弦位置嵌入的两个性质 。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这两个性质的证明不再赘述。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第一个性质是说，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对于偏移量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和位置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t+k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PE 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只取决于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，这意味着 两个正弦位置嵌入的点积 可以反映两个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之间的距离。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这个可以通过和差公式证明。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第二个性质是说，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对于偏移量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和位置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PE t-k = PE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，这意味着正弦 位置嵌入不知道方向性。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这个特性可以通过换元法证明。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由此，我们可以绘制出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d,k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和这个內积之间的曲线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460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PE t PE </a:t>
            </a:r>
            <a:r>
              <a:rPr kumimoji="1" lang="en-US" altLang="zh-CN" dirty="0" err="1"/>
              <a:t>t+k</a:t>
            </a:r>
            <a:r>
              <a:rPr kumimoji="1" lang="en-US" altLang="zh-CN" dirty="0"/>
              <a:t> </a:t>
            </a:r>
            <a:r>
              <a:rPr kumimoji="1" lang="zh-CN" altLang="en-US" dirty="0"/>
              <a:t>这里一个点表示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距离为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的两个正弦位置位置嵌入的点积 。 </a:t>
            </a:r>
            <a:endParaRPr kumimoji="1" lang="en-US" altLang="zh-CN" dirty="0"/>
          </a:p>
          <a:p>
            <a:r>
              <a:rPr kumimoji="1" lang="en-US" altLang="zh-CN" dirty="0"/>
              <a:t>D</a:t>
            </a:r>
            <a:r>
              <a:rPr kumimoji="1" lang="zh-CN" altLang="en-US" dirty="0"/>
              <a:t>是维度，随着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的增大，可以看到距离感知是更加敏感的。</a:t>
            </a:r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从这个图可以看到它是对称的，并且随着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的绝对值的增大，它有减少的趋势，但这个减少并不单调。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这就说明了正弦位置嵌入 有距离意识但缺乏方向性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kumimoji="1"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然而，当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投射到 自注意力的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空间时，距离感知的特性会消失 。 因为普通的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Transformer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中 </a:t>
            </a:r>
            <a:r>
              <a:rPr kumimoji="1" lang="en-US" altLang="zh-CN" dirty="0"/>
              <a:t>PE t PE </a:t>
            </a:r>
            <a:r>
              <a:rPr kumimoji="1" lang="en-US" altLang="zh-CN" dirty="0" err="1"/>
              <a:t>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之间的计算 实际上是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，其中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Wq;Wk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是两个学习到的参数矩阵。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在数学上，它可以被视为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W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，只有一个 参数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 t W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之间的关系如图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4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所示。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我们可以看到这种加了映射之后的点积既不能反映距离，也不能反映方向。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16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为了解决这个问题，我们先看一下计算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分数的公式。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Transformer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编码器接收一个矩阵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大小是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，其中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是序列长度，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是输入维度。 然后使用三个可学习矩阵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Wq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Wv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投影到不同的空间中。 通常，三个矩阵的矩阵大小都是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，其中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是一个超参数。 之后，缩放的点积注意力可以通过以下等式计算。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其中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个标记的查询向量，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旁边的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Key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向量表示。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softmax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沿着最后一个维度。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不使用一组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Wv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，使用几组会增强自我注意力的能力。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（多头注意力机制）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多头注意力的输出将由位置前馈网络进一步处理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</a:p>
          <a:p>
            <a:r>
              <a:rPr kumimoji="1" lang="zh-CN" altLang="en-US" dirty="0"/>
              <a:t>自从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数据集的大小通常很小，我们避免两个可学习参数的直接乘法，因为它们可以用一个可学习的来表示范围。 因此我们在方程（</a:t>
            </a:r>
            <a:r>
              <a:rPr kumimoji="1" lang="en-US" altLang="zh-CN" dirty="0"/>
              <a:t>16</a:t>
            </a:r>
            <a:r>
              <a:rPr kumimoji="1" lang="zh-CN" altLang="en-US" dirty="0"/>
              <a:t>）中不使用 </a:t>
            </a:r>
            <a:r>
              <a:rPr kumimoji="1" lang="en-US" altLang="zh-CN" dirty="0" err="1"/>
              <a:t>Wk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其中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是目标标记的索引，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是上下文标记的索引。 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Qt;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是分别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 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的查询向量和关键向量；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; Wv d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*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dk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为了得到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Hdk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的大小是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l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dk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，我们首先在第二个维度中将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H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拆分为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d/dk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分区 ，然后对于每个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head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我们使用一个分区。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u, v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是可学习的参数，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Rt-j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是相对位置编码，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在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[0; dk/ 2]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第一项是 两个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attention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分数；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 t Rt-j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第二项是第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在确定相对距离上的偏置；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u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第三项是第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上的偏置；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vTRt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第四项是确定距离和方向的偏置项 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</a:p>
          <a:p>
            <a:r>
              <a:rPr kumimoji="1" lang="zh-CN" altLang="en-US" dirty="0"/>
              <a:t>我们把计算相对位置编码的这个式子单独拿出来，带入</a:t>
            </a:r>
            <a:r>
              <a:rPr kumimoji="1" lang="en-US" altLang="zh-CN" dirty="0"/>
              <a:t>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-t</a:t>
            </a:r>
            <a:r>
              <a:rPr kumimoji="1" lang="zh-CN" altLang="en-US" dirty="0"/>
              <a:t>，就能够发现它们的不同。</a:t>
            </a:r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这意味着对于偏移量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，向前和向后 相对位置编码在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cos(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cit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项上相同 ，但在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sin(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cit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项上相反，因为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sin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是奇函数，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cos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是个偶函数。 所以， 通过使用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Rt-j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attention score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可以区分 不同的方向和距离。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825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第二处的改进时在注意力机制里去除缩放因子，回到这个注意力机制的公式，我们在计算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分数的时候先计算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矩阵和</a:t>
            </a:r>
            <a:r>
              <a:rPr kumimoji="1" lang="en-US" altLang="zh-CN" dirty="0"/>
              <a:t>Key</a:t>
            </a:r>
            <a:r>
              <a:rPr kumimoji="1" lang="zh-CN" altLang="en-US" dirty="0"/>
              <a:t>矩阵的內积，然后再将其除以一个平滑因子，再做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处理。</a:t>
            </a:r>
            <a:endParaRPr kumimoji="1" lang="en-US" altLang="zh-CN" dirty="0"/>
          </a:p>
          <a:p>
            <a:r>
              <a:rPr kumimoji="1" lang="zh-CN" altLang="en-US" dirty="0"/>
              <a:t>但经过实验发现，去除这个缩放因子，可能效果会更好，这是一个实验发现，没有经过证明的。</a:t>
            </a:r>
            <a:endParaRPr kumimoji="1" lang="en-US" altLang="zh-CN" dirty="0"/>
          </a:p>
          <a:p>
            <a:r>
              <a:rPr kumimoji="1" lang="zh-CN" altLang="en-US" dirty="0"/>
              <a:t>文章推测了一下，可能是因为没有比例因子，注意力会更敏锐。这种锐化后的注意力可能有利于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任务，因为句子中只有少数单词是命名实体。</a:t>
            </a:r>
          </a:p>
        </p:txBody>
      </p:sp>
    </p:spTree>
    <p:extLst>
      <p:ext uri="{BB962C8B-B14F-4D97-AF65-F5344CB8AC3E}">
        <p14:creationId xmlns:p14="http://schemas.microsoft.com/office/powerpoint/2010/main" val="233213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79D7FA-DDE0-1248-B294-4B095AD8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642-F5CF-47BB-99CE-6B8ED7A71BD2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BB2632-30BA-484C-AF0F-DF2FDF04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EB6B6A-D5C6-2547-B86E-5B2F0023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50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BEAF832-239B-3F43-890E-950A13442AEB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6" name="直接连接符 22">
            <a:extLst>
              <a:ext uri="{FF2B5EF4-FFF2-40B4-BE49-F238E27FC236}">
                <a16:creationId xmlns:a16="http://schemas.microsoft.com/office/drawing/2014/main" id="{108AAB89-EE9B-4146-B418-353F8052B42D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4">
            <a:extLst>
              <a:ext uri="{FF2B5EF4-FFF2-40B4-BE49-F238E27FC236}">
                <a16:creationId xmlns:a16="http://schemas.microsoft.com/office/drawing/2014/main" id="{F4D9E2B5-4B86-A745-8432-83F05A1A0A7C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F9C89A-6F35-0D49-8CC7-0A1C56E019A9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解决的问题</a:t>
            </a:r>
          </a:p>
        </p:txBody>
      </p:sp>
      <p:cxnSp>
        <p:nvCxnSpPr>
          <p:cNvPr id="9" name="直接连接符 30">
            <a:extLst>
              <a:ext uri="{FF2B5EF4-FFF2-40B4-BE49-F238E27FC236}">
                <a16:creationId xmlns:a16="http://schemas.microsoft.com/office/drawing/2014/main" id="{AD40E0EE-F08F-3440-820A-8DFE0DEB62EC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4">
            <a:extLst>
              <a:ext uri="{FF2B5EF4-FFF2-40B4-BE49-F238E27FC236}">
                <a16:creationId xmlns:a16="http://schemas.microsoft.com/office/drawing/2014/main" id="{39FBC759-A913-F646-97D4-A92B78E28CA6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40B6AA-FB95-5744-9D07-07DA14C01611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3" name="íšḻîďê">
              <a:extLst>
                <a:ext uri="{FF2B5EF4-FFF2-40B4-BE49-F238E27FC236}">
                  <a16:creationId xmlns:a16="http://schemas.microsoft.com/office/drawing/2014/main" id="{76EF2DBF-F612-5448-8B2D-ED2FE55950CD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3" name="ïş1íḍê">
                <a:extLst>
                  <a:ext uri="{FF2B5EF4-FFF2-40B4-BE49-F238E27FC236}">
                    <a16:creationId xmlns:a16="http://schemas.microsoft.com/office/drawing/2014/main" id="{49BEDFC5-EC82-DB42-AB98-2C3771DE9904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šḻïḍè">
                <a:extLst>
                  <a:ext uri="{FF2B5EF4-FFF2-40B4-BE49-F238E27FC236}">
                    <a16:creationId xmlns:a16="http://schemas.microsoft.com/office/drawing/2014/main" id="{80F83FD0-717C-8C40-AD9B-CD1ED49687DD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śľíḓé">
                <a:extLst>
                  <a:ext uri="{FF2B5EF4-FFF2-40B4-BE49-F238E27FC236}">
                    <a16:creationId xmlns:a16="http://schemas.microsoft.com/office/drawing/2014/main" id="{03A7FB85-C316-EC43-9EBE-715BDF0ED71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íḍê">
                <a:extLst>
                  <a:ext uri="{FF2B5EF4-FFF2-40B4-BE49-F238E27FC236}">
                    <a16:creationId xmlns:a16="http://schemas.microsoft.com/office/drawing/2014/main" id="{A710D72C-5C54-2742-BBC0-059691F1A92F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ṡļïdê">
                <a:extLst>
                  <a:ext uri="{FF2B5EF4-FFF2-40B4-BE49-F238E27FC236}">
                    <a16:creationId xmlns:a16="http://schemas.microsoft.com/office/drawing/2014/main" id="{B02397F4-60A9-9E47-83A1-6657157E7F04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ş1ïďe">
                <a:extLst>
                  <a:ext uri="{FF2B5EF4-FFF2-40B4-BE49-F238E27FC236}">
                    <a16:creationId xmlns:a16="http://schemas.microsoft.com/office/drawing/2014/main" id="{AD63EE4E-7C21-FC4D-A402-F07E7079A2F6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ḷíḍé">
                <a:extLst>
                  <a:ext uri="{FF2B5EF4-FFF2-40B4-BE49-F238E27FC236}">
                    <a16:creationId xmlns:a16="http://schemas.microsoft.com/office/drawing/2014/main" id="{08E5EA68-03B2-644A-90BA-EA69C92763BD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ľíḍè">
                <a:extLst>
                  <a:ext uri="{FF2B5EF4-FFF2-40B4-BE49-F238E27FC236}">
                    <a16:creationId xmlns:a16="http://schemas.microsoft.com/office/drawing/2014/main" id="{720A8A0F-0260-5445-A0C8-AD6C473E0865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$ḻîḋè">
                <a:extLst>
                  <a:ext uri="{FF2B5EF4-FFF2-40B4-BE49-F238E27FC236}">
                    <a16:creationId xmlns:a16="http://schemas.microsoft.com/office/drawing/2014/main" id="{9494E651-AB0A-EF42-839D-50CBE12F1B3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ṣļíḋe">
                <a:extLst>
                  <a:ext uri="{FF2B5EF4-FFF2-40B4-BE49-F238E27FC236}">
                    <a16:creationId xmlns:a16="http://schemas.microsoft.com/office/drawing/2014/main" id="{92EF390F-717E-3F46-8886-9C60878F8C01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ṩḷiḓé">
                <a:extLst>
                  <a:ext uri="{FF2B5EF4-FFF2-40B4-BE49-F238E27FC236}">
                    <a16:creationId xmlns:a16="http://schemas.microsoft.com/office/drawing/2014/main" id="{32480435-CFFE-ED4E-AFB5-90D445468714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ľiḍè">
                <a:extLst>
                  <a:ext uri="{FF2B5EF4-FFF2-40B4-BE49-F238E27FC236}">
                    <a16:creationId xmlns:a16="http://schemas.microsoft.com/office/drawing/2014/main" id="{6DFEE2B4-839A-DA47-A7B6-F8CC4F692F56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ḷîḍe">
                <a:extLst>
                  <a:ext uri="{FF2B5EF4-FFF2-40B4-BE49-F238E27FC236}">
                    <a16:creationId xmlns:a16="http://schemas.microsoft.com/office/drawing/2014/main" id="{FA8E845B-60F9-054B-951A-3789D7352D2D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šḻiḑê">
                <a:extLst>
                  <a:ext uri="{FF2B5EF4-FFF2-40B4-BE49-F238E27FC236}">
                    <a16:creationId xmlns:a16="http://schemas.microsoft.com/office/drawing/2014/main" id="{47ADF486-4C2D-C24C-A28C-9C3B9A703A86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ļïďè">
                <a:extLst>
                  <a:ext uri="{FF2B5EF4-FFF2-40B4-BE49-F238E27FC236}">
                    <a16:creationId xmlns:a16="http://schemas.microsoft.com/office/drawing/2014/main" id="{6A435B6E-C321-FB4A-825E-B6F5CDC7CBEE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ṥlïḋê">
                <a:extLst>
                  <a:ext uri="{FF2B5EF4-FFF2-40B4-BE49-F238E27FC236}">
                    <a16:creationId xmlns:a16="http://schemas.microsoft.com/office/drawing/2014/main" id="{2B078CD6-80FA-B646-BC98-4D5B81D512F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ṧľïdè">
                <a:extLst>
                  <a:ext uri="{FF2B5EF4-FFF2-40B4-BE49-F238E27FC236}">
                    <a16:creationId xmlns:a16="http://schemas.microsoft.com/office/drawing/2014/main" id="{1840873C-9EC6-794E-AB31-1E406093D75D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ḷîḓê">
                <a:extLst>
                  <a:ext uri="{FF2B5EF4-FFF2-40B4-BE49-F238E27FC236}">
                    <a16:creationId xmlns:a16="http://schemas.microsoft.com/office/drawing/2014/main" id="{6DC12FCE-3142-474B-AA36-DBFE11C005AF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ślíďè">
                <a:extLst>
                  <a:ext uri="{FF2B5EF4-FFF2-40B4-BE49-F238E27FC236}">
                    <a16:creationId xmlns:a16="http://schemas.microsoft.com/office/drawing/2014/main" id="{9C19B95B-4571-4742-B161-8307E4372678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ḻïḍè">
                <a:extLst>
                  <a:ext uri="{FF2B5EF4-FFF2-40B4-BE49-F238E27FC236}">
                    <a16:creationId xmlns:a16="http://schemas.microsoft.com/office/drawing/2014/main" id="{970A79B1-FC1E-1943-808F-CEA238B479E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liḑê">
                <a:extLst>
                  <a:ext uri="{FF2B5EF4-FFF2-40B4-BE49-F238E27FC236}">
                    <a16:creationId xmlns:a16="http://schemas.microsoft.com/office/drawing/2014/main" id="{63B6AD4B-5739-2749-A13F-011FF1A6E689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lïďé">
                <a:extLst>
                  <a:ext uri="{FF2B5EF4-FFF2-40B4-BE49-F238E27FC236}">
                    <a16:creationId xmlns:a16="http://schemas.microsoft.com/office/drawing/2014/main" id="{686A9909-9CF8-364E-A07F-4C1E4AF73A53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ṥḷîdé">
                <a:extLst>
                  <a:ext uri="{FF2B5EF4-FFF2-40B4-BE49-F238E27FC236}">
                    <a16:creationId xmlns:a16="http://schemas.microsoft.com/office/drawing/2014/main" id="{F44F1C78-DCF1-D945-9182-0B54547A3DF4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sḷîḋé">
                <a:extLst>
                  <a:ext uri="{FF2B5EF4-FFF2-40B4-BE49-F238E27FC236}">
                    <a16:creationId xmlns:a16="http://schemas.microsoft.com/office/drawing/2014/main" id="{00019577-9EA8-C74C-9039-72591AFCFD74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ḷïḑè">
                <a:extLst>
                  <a:ext uri="{FF2B5EF4-FFF2-40B4-BE49-F238E27FC236}">
                    <a16:creationId xmlns:a16="http://schemas.microsoft.com/office/drawing/2014/main" id="{631ADA4E-17C1-ED42-9AAD-63EB545DDDF1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ṧľiďé">
                <a:extLst>
                  <a:ext uri="{FF2B5EF4-FFF2-40B4-BE49-F238E27FC236}">
                    <a16:creationId xmlns:a16="http://schemas.microsoft.com/office/drawing/2014/main" id="{686F8EA9-79DA-744B-8444-0E68DBA9CCAD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ľïḍé">
                <a:extLst>
                  <a:ext uri="{FF2B5EF4-FFF2-40B4-BE49-F238E27FC236}">
                    <a16:creationId xmlns:a16="http://schemas.microsoft.com/office/drawing/2014/main" id="{839ED19F-0E25-B842-A9E8-C68FA657CE9A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ŝlîḑè">
                <a:extLst>
                  <a:ext uri="{FF2B5EF4-FFF2-40B4-BE49-F238E27FC236}">
                    <a16:creationId xmlns:a16="http://schemas.microsoft.com/office/drawing/2014/main" id="{3953186B-A92E-8248-9E47-3808925C9B18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ṩḻíḓe">
                <a:extLst>
                  <a:ext uri="{FF2B5EF4-FFF2-40B4-BE49-F238E27FC236}">
                    <a16:creationId xmlns:a16="http://schemas.microsoft.com/office/drawing/2014/main" id="{E50A85E7-E0A4-6740-A140-52983F9C507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1îdè">
                <a:extLst>
                  <a:ext uri="{FF2B5EF4-FFF2-40B4-BE49-F238E27FC236}">
                    <a16:creationId xmlns:a16="http://schemas.microsoft.com/office/drawing/2014/main" id="{B15EDCF4-DA09-CB44-96B5-85114EAABE27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ïḓe">
                <a:extLst>
                  <a:ext uri="{FF2B5EF4-FFF2-40B4-BE49-F238E27FC236}">
                    <a16:creationId xmlns:a16="http://schemas.microsoft.com/office/drawing/2014/main" id="{32DA18CA-C0B4-9B41-9647-ABAE94F1A7B6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ṣļïḑè">
                <a:extLst>
                  <a:ext uri="{FF2B5EF4-FFF2-40B4-BE49-F238E27FC236}">
                    <a16:creationId xmlns:a16="http://schemas.microsoft.com/office/drawing/2014/main" id="{1EC105D0-7837-C248-B85D-A66C319F260D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ṡḷidé">
                <a:extLst>
                  <a:ext uri="{FF2B5EF4-FFF2-40B4-BE49-F238E27FC236}">
                    <a16:creationId xmlns:a16="http://schemas.microsoft.com/office/drawing/2014/main" id="{FDE8FF2D-CF21-6E4B-AB46-0CA686599B3D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ṡḷíḋe">
                <a:extLst>
                  <a:ext uri="{FF2B5EF4-FFF2-40B4-BE49-F238E27FC236}">
                    <a16:creationId xmlns:a16="http://schemas.microsoft.com/office/drawing/2014/main" id="{66EA3A43-8C29-CA42-A62F-1AAD50984C7C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ŝ1iḑê">
                <a:extLst>
                  <a:ext uri="{FF2B5EF4-FFF2-40B4-BE49-F238E27FC236}">
                    <a16:creationId xmlns:a16="http://schemas.microsoft.com/office/drawing/2014/main" id="{ECD3EB01-FD73-BB45-A33C-5507595EF476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ṩḷiḑe">
                <a:extLst>
                  <a:ext uri="{FF2B5EF4-FFF2-40B4-BE49-F238E27FC236}">
                    <a16:creationId xmlns:a16="http://schemas.microsoft.com/office/drawing/2014/main" id="{1B9AF823-7742-8B4C-8BDB-5D8671085EE1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ṧḻiḑê">
                <a:extLst>
                  <a:ext uri="{FF2B5EF4-FFF2-40B4-BE49-F238E27FC236}">
                    <a16:creationId xmlns:a16="http://schemas.microsoft.com/office/drawing/2014/main" id="{3F02094E-1C95-9B44-AE9A-472E611829D2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ṣḻîḋè">
                <a:extLst>
                  <a:ext uri="{FF2B5EF4-FFF2-40B4-BE49-F238E27FC236}">
                    <a16:creationId xmlns:a16="http://schemas.microsoft.com/office/drawing/2014/main" id="{E41D377C-641A-194C-B67F-9FC77269F8F8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ṡ1îḍé">
                <a:extLst>
                  <a:ext uri="{FF2B5EF4-FFF2-40B4-BE49-F238E27FC236}">
                    <a16:creationId xmlns:a16="http://schemas.microsoft.com/office/drawing/2014/main" id="{E30D9E2C-B778-DA45-912E-5013966F9FFB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š1íḑe">
                <a:extLst>
                  <a:ext uri="{FF2B5EF4-FFF2-40B4-BE49-F238E27FC236}">
                    <a16:creationId xmlns:a16="http://schemas.microsoft.com/office/drawing/2014/main" id="{27FBF269-E15B-8E4D-9FBB-F915172B3007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š1ïḍe">
                <a:extLst>
                  <a:ext uri="{FF2B5EF4-FFF2-40B4-BE49-F238E27FC236}">
                    <a16:creationId xmlns:a16="http://schemas.microsoft.com/office/drawing/2014/main" id="{DE06D5CC-2066-2845-8B7C-F484933CA946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ḻîde">
                <a:extLst>
                  <a:ext uri="{FF2B5EF4-FFF2-40B4-BE49-F238E27FC236}">
                    <a16:creationId xmlns:a16="http://schemas.microsoft.com/office/drawing/2014/main" id="{B464247A-AA54-3047-9334-63C66F163149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ḻîḑé">
                <a:extLst>
                  <a:ext uri="{FF2B5EF4-FFF2-40B4-BE49-F238E27FC236}">
                    <a16:creationId xmlns:a16="http://schemas.microsoft.com/office/drawing/2014/main" id="{0A3D0AF3-C459-D441-9F53-6E09AEFBAC9D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ŝļïḓe">
                <a:extLst>
                  <a:ext uri="{FF2B5EF4-FFF2-40B4-BE49-F238E27FC236}">
                    <a16:creationId xmlns:a16="http://schemas.microsoft.com/office/drawing/2014/main" id="{9EF04C71-A9B8-0043-BD1A-A5FAF580352D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S1iḍé">
                <a:extLst>
                  <a:ext uri="{FF2B5EF4-FFF2-40B4-BE49-F238E27FC236}">
                    <a16:creationId xmlns:a16="http://schemas.microsoft.com/office/drawing/2014/main" id="{8D1B7C6F-3FB9-5C45-8AC3-42938FABAB38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šlïdé">
                <a:extLst>
                  <a:ext uri="{FF2B5EF4-FFF2-40B4-BE49-F238E27FC236}">
                    <a16:creationId xmlns:a16="http://schemas.microsoft.com/office/drawing/2014/main" id="{9E382290-369E-7140-BBDC-16C0CA8C829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Slïde">
                <a:extLst>
                  <a:ext uri="{FF2B5EF4-FFF2-40B4-BE49-F238E27FC236}">
                    <a16:creationId xmlns:a16="http://schemas.microsoft.com/office/drawing/2014/main" id="{44C0B17E-FC5B-274C-9D91-BC2B959143C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şľïďe">
                <a:extLst>
                  <a:ext uri="{FF2B5EF4-FFF2-40B4-BE49-F238E27FC236}">
                    <a16:creationId xmlns:a16="http://schemas.microsoft.com/office/drawing/2014/main" id="{A15A305A-23D8-EA49-A651-939580F1B8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şľíďê">
                <a:extLst>
                  <a:ext uri="{FF2B5EF4-FFF2-40B4-BE49-F238E27FC236}">
                    <a16:creationId xmlns:a16="http://schemas.microsoft.com/office/drawing/2014/main" id="{3AD70822-F980-6B48-B24D-A19163565AB6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ś1ïdè">
                <a:extLst>
                  <a:ext uri="{FF2B5EF4-FFF2-40B4-BE49-F238E27FC236}">
                    <a16:creationId xmlns:a16="http://schemas.microsoft.com/office/drawing/2014/main" id="{004E5850-79C6-694C-A44D-E3F88241C51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ṩḷiḍe">
                <a:extLst>
                  <a:ext uri="{FF2B5EF4-FFF2-40B4-BE49-F238E27FC236}">
                    <a16:creationId xmlns:a16="http://schemas.microsoft.com/office/drawing/2014/main" id="{6C017126-5165-2E4E-AA3B-0B1FD0A6F3AC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ŝ1iďè">
                <a:extLst>
                  <a:ext uri="{FF2B5EF4-FFF2-40B4-BE49-F238E27FC236}">
                    <a16:creationId xmlns:a16="http://schemas.microsoft.com/office/drawing/2014/main" id="{41F6218C-AE9A-6E4B-8AD8-0A977BC83BF8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ṩļíḋê">
                <a:extLst>
                  <a:ext uri="{FF2B5EF4-FFF2-40B4-BE49-F238E27FC236}">
                    <a16:creationId xmlns:a16="http://schemas.microsoft.com/office/drawing/2014/main" id="{B5CB21AD-8066-8A42-AB84-8658406FDCC7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ṧ1ïdè">
                <a:extLst>
                  <a:ext uri="{FF2B5EF4-FFF2-40B4-BE49-F238E27FC236}">
                    <a16:creationId xmlns:a16="http://schemas.microsoft.com/office/drawing/2014/main" id="{62EA7151-A11B-1D43-B33D-105330B6D2D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ŝḻîḍé">
                <a:extLst>
                  <a:ext uri="{FF2B5EF4-FFF2-40B4-BE49-F238E27FC236}">
                    <a16:creationId xmlns:a16="http://schemas.microsoft.com/office/drawing/2014/main" id="{FF720111-C0BD-E346-9517-3CBDC6BC25B1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şḻïḓé">
                <a:extLst>
                  <a:ext uri="{FF2B5EF4-FFF2-40B4-BE49-F238E27FC236}">
                    <a16:creationId xmlns:a16="http://schemas.microsoft.com/office/drawing/2014/main" id="{7E39E9B0-FDF0-0B45-A37F-5816D33AED42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ļíďè">
                <a:extLst>
                  <a:ext uri="{FF2B5EF4-FFF2-40B4-BE49-F238E27FC236}">
                    <a16:creationId xmlns:a16="http://schemas.microsoft.com/office/drawing/2014/main" id="{03C9135D-122F-A74D-AAC4-8FE0E618F198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ŝ1ïdé">
                <a:extLst>
                  <a:ext uri="{FF2B5EF4-FFF2-40B4-BE49-F238E27FC236}">
                    <a16:creationId xmlns:a16="http://schemas.microsoft.com/office/drawing/2014/main" id="{473CB4A3-5171-0F49-93EA-83A4F000D73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1ídè">
                <a:extLst>
                  <a:ext uri="{FF2B5EF4-FFF2-40B4-BE49-F238E27FC236}">
                    <a16:creationId xmlns:a16="http://schemas.microsoft.com/office/drawing/2014/main" id="{81038A85-0372-3E43-91D8-82FA37A5DFB4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líďê">
                <a:extLst>
                  <a:ext uri="{FF2B5EF4-FFF2-40B4-BE49-F238E27FC236}">
                    <a16:creationId xmlns:a16="http://schemas.microsoft.com/office/drawing/2014/main" id="{95DF489B-C158-D745-9FE0-F65C25A0C80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ṩlíḑê">
                <a:extLst>
                  <a:ext uri="{FF2B5EF4-FFF2-40B4-BE49-F238E27FC236}">
                    <a16:creationId xmlns:a16="http://schemas.microsoft.com/office/drawing/2014/main" id="{86318D77-66FE-984E-AB89-A8ADF2109B0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ḷïďê">
                <a:extLst>
                  <a:ext uri="{FF2B5EF4-FFF2-40B4-BE49-F238E27FC236}">
                    <a16:creationId xmlns:a16="http://schemas.microsoft.com/office/drawing/2014/main" id="{A41422BA-05CE-774D-8092-C1C4C4610996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ṥḻïďè">
                <a:extLst>
                  <a:ext uri="{FF2B5EF4-FFF2-40B4-BE49-F238E27FC236}">
                    <a16:creationId xmlns:a16="http://schemas.microsoft.com/office/drawing/2014/main" id="{38E02D28-84C8-D243-BBFB-2E9ACCBD46A1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ṡḷíḍè">
                <a:extLst>
                  <a:ext uri="{FF2B5EF4-FFF2-40B4-BE49-F238E27FC236}">
                    <a16:creationId xmlns:a16="http://schemas.microsoft.com/office/drawing/2014/main" id="{EF6C2366-7A40-5E4B-8024-A226B6C158D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$ḷîḑé">
                <a:extLst>
                  <a:ext uri="{FF2B5EF4-FFF2-40B4-BE49-F238E27FC236}">
                    <a16:creationId xmlns:a16="http://schemas.microsoft.com/office/drawing/2014/main" id="{947D8E10-D9B1-684D-8FC6-F9F58ECA0D29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$ľîdè">
                <a:extLst>
                  <a:ext uri="{FF2B5EF4-FFF2-40B4-BE49-F238E27FC236}">
                    <a16:creationId xmlns:a16="http://schemas.microsoft.com/office/drawing/2014/main" id="{99D8959E-A33D-B94F-9AF9-F2E902C3232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ṥ1iḍè">
                <a:extLst>
                  <a:ext uri="{FF2B5EF4-FFF2-40B4-BE49-F238E27FC236}">
                    <a16:creationId xmlns:a16="http://schemas.microsoft.com/office/drawing/2014/main" id="{887B87BF-1170-7A48-8FB2-48DD359C0ECD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slidé">
                <a:extLst>
                  <a:ext uri="{FF2B5EF4-FFF2-40B4-BE49-F238E27FC236}">
                    <a16:creationId xmlns:a16="http://schemas.microsoft.com/office/drawing/2014/main" id="{B7F0DD03-F3E5-B341-8797-E38651C5ADE1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ṡlïďè">
                <a:extLst>
                  <a:ext uri="{FF2B5EF4-FFF2-40B4-BE49-F238E27FC236}">
                    <a16:creationId xmlns:a16="http://schemas.microsoft.com/office/drawing/2014/main" id="{7F64FE8C-3CFF-F249-B905-E1147935180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1ïḓè">
                <a:extLst>
                  <a:ext uri="{FF2B5EF4-FFF2-40B4-BE49-F238E27FC236}">
                    <a16:creationId xmlns:a16="http://schemas.microsoft.com/office/drawing/2014/main" id="{E655DE5E-52D1-F44E-B69F-76926F3338F7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şḷïḑe">
              <a:extLst>
                <a:ext uri="{FF2B5EF4-FFF2-40B4-BE49-F238E27FC236}">
                  <a16:creationId xmlns:a16="http://schemas.microsoft.com/office/drawing/2014/main" id="{7A441A18-CF65-7140-85C3-066A74CBE88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5" name="îṥľíḑé">
                <a:extLst>
                  <a:ext uri="{FF2B5EF4-FFF2-40B4-BE49-F238E27FC236}">
                    <a16:creationId xmlns:a16="http://schemas.microsoft.com/office/drawing/2014/main" id="{C35984C7-8658-CB45-BD87-61143E913B6C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2" name="išḻiḑé">
                  <a:extLst>
                    <a:ext uri="{FF2B5EF4-FFF2-40B4-BE49-F238E27FC236}">
                      <a16:creationId xmlns:a16="http://schemas.microsoft.com/office/drawing/2014/main" id="{6FBEC3F9-2A93-B449-996C-17EE98FDF8BA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ľíďè">
                  <a:extLst>
                    <a:ext uri="{FF2B5EF4-FFF2-40B4-BE49-F238E27FC236}">
                      <a16:creationId xmlns:a16="http://schemas.microsoft.com/office/drawing/2014/main" id="{AFC8A409-C710-2A40-89C7-B3E460A62331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ś1iḑe">
                  <a:extLst>
                    <a:ext uri="{FF2B5EF4-FFF2-40B4-BE49-F238E27FC236}">
                      <a16:creationId xmlns:a16="http://schemas.microsoft.com/office/drawing/2014/main" id="{C06ECD16-AE91-3742-B99F-97D3DD4A1DEF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ṩ1iḋè">
                  <a:extLst>
                    <a:ext uri="{FF2B5EF4-FFF2-40B4-BE49-F238E27FC236}">
                      <a16:creationId xmlns:a16="http://schemas.microsoft.com/office/drawing/2014/main" id="{6A46153F-B19A-BC4A-B5D3-8381DA8F9187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ṩlïḓè">
                  <a:extLst>
                    <a:ext uri="{FF2B5EF4-FFF2-40B4-BE49-F238E27FC236}">
                      <a16:creationId xmlns:a16="http://schemas.microsoft.com/office/drawing/2014/main" id="{787CFD21-3D27-634B-B52B-473EC7F4C302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sḷïďè">
                  <a:extLst>
                    <a:ext uri="{FF2B5EF4-FFF2-40B4-BE49-F238E27FC236}">
                      <a16:creationId xmlns:a16="http://schemas.microsoft.com/office/drawing/2014/main" id="{05D56691-588F-E045-95F0-912258F60988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ṧļîḓé">
                  <a:extLst>
                    <a:ext uri="{FF2B5EF4-FFF2-40B4-BE49-F238E27FC236}">
                      <a16:creationId xmlns:a16="http://schemas.microsoft.com/office/drawing/2014/main" id="{C1B8648A-9155-0A42-BBCC-545DA9AD5272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iSļïḑé">
                  <a:extLst>
                    <a:ext uri="{FF2B5EF4-FFF2-40B4-BE49-F238E27FC236}">
                      <a16:creationId xmlns:a16="http://schemas.microsoft.com/office/drawing/2014/main" id="{30CC3991-DFE9-704B-B537-20DD08A4E2A4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šlïďè">
                  <a:extLst>
                    <a:ext uri="{FF2B5EF4-FFF2-40B4-BE49-F238E27FC236}">
                      <a16:creationId xmlns:a16="http://schemas.microsoft.com/office/drawing/2014/main" id="{6CEE170D-2645-F541-B5A4-671140B030BD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ḷîḑe">
                  <a:extLst>
                    <a:ext uri="{FF2B5EF4-FFF2-40B4-BE49-F238E27FC236}">
                      <a16:creationId xmlns:a16="http://schemas.microsoft.com/office/drawing/2014/main" id="{10C1494A-5CF3-1645-90E0-B6C5DBD7F553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ṥḻiďê">
                  <a:extLst>
                    <a:ext uri="{FF2B5EF4-FFF2-40B4-BE49-F238E27FC236}">
                      <a16:creationId xmlns:a16="http://schemas.microsoft.com/office/drawing/2014/main" id="{5BE9F479-7908-E340-A8CA-832A0BBC54A0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ïšľîḍê">
                <a:extLst>
                  <a:ext uri="{FF2B5EF4-FFF2-40B4-BE49-F238E27FC236}">
                    <a16:creationId xmlns:a16="http://schemas.microsoft.com/office/drawing/2014/main" id="{8EAF7EE1-7A12-5D43-98C4-DA409262ABAF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7" name="îṩľîḑê">
                  <a:extLst>
                    <a:ext uri="{FF2B5EF4-FFF2-40B4-BE49-F238E27FC236}">
                      <a16:creationId xmlns:a16="http://schemas.microsoft.com/office/drawing/2014/main" id="{DF760EA8-7ABD-EC4B-999D-3F8CA282FFF1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îṩḷîde">
                  <a:extLst>
                    <a:ext uri="{FF2B5EF4-FFF2-40B4-BE49-F238E27FC236}">
                      <a16:creationId xmlns:a16="http://schemas.microsoft.com/office/drawing/2014/main" id="{36D32F20-4652-B541-8046-E6AA0C823771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ṣḻîḑê">
                  <a:extLst>
                    <a:ext uri="{FF2B5EF4-FFF2-40B4-BE49-F238E27FC236}">
                      <a16:creationId xmlns:a16="http://schemas.microsoft.com/office/drawing/2014/main" id="{B3D75C85-27BA-9A40-B404-85D4F9D37712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ïṥlíḑê">
                  <a:extLst>
                    <a:ext uri="{FF2B5EF4-FFF2-40B4-BE49-F238E27FC236}">
                      <a16:creationId xmlns:a16="http://schemas.microsoft.com/office/drawing/2014/main" id="{8299A3B3-C27F-BE46-B032-604D2D15827A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ş1íḋe">
                  <a:extLst>
                    <a:ext uri="{FF2B5EF4-FFF2-40B4-BE49-F238E27FC236}">
                      <a16:creationId xmlns:a16="http://schemas.microsoft.com/office/drawing/2014/main" id="{FCCF07D9-7D71-F34C-B19C-A73EC6C66BEC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ş1ïḋe">
                  <a:extLst>
                    <a:ext uri="{FF2B5EF4-FFF2-40B4-BE49-F238E27FC236}">
                      <a16:creationId xmlns:a16="http://schemas.microsoft.com/office/drawing/2014/main" id="{0E1078E3-CAD6-8242-A7E4-0F1619237CAD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íšlídè">
                  <a:extLst>
                    <a:ext uri="{FF2B5EF4-FFF2-40B4-BE49-F238E27FC236}">
                      <a16:creationId xmlns:a16="http://schemas.microsoft.com/office/drawing/2014/main" id="{74CD2F45-6992-5D46-8024-0D26E22606F5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îṣḻîďe">
                  <a:extLst>
                    <a:ext uri="{FF2B5EF4-FFF2-40B4-BE49-F238E27FC236}">
                      <a16:creationId xmlns:a16="http://schemas.microsoft.com/office/drawing/2014/main" id="{B6B8DE7E-683F-344F-9FA4-93BC0B1BC531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ŝḻiḋè">
                  <a:extLst>
                    <a:ext uri="{FF2B5EF4-FFF2-40B4-BE49-F238E27FC236}">
                      <a16:creationId xmlns:a16="http://schemas.microsoft.com/office/drawing/2014/main" id="{F3736E69-3C26-2D4A-BDC6-4FEF8AE51441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$ḷíďé">
                  <a:extLst>
                    <a:ext uri="{FF2B5EF4-FFF2-40B4-BE49-F238E27FC236}">
                      <a16:creationId xmlns:a16="http://schemas.microsoft.com/office/drawing/2014/main" id="{5E10925C-B489-9348-A9BB-EE7B1857A57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ṡlîďe">
                  <a:extLst>
                    <a:ext uri="{FF2B5EF4-FFF2-40B4-BE49-F238E27FC236}">
                      <a16:creationId xmlns:a16="http://schemas.microsoft.com/office/drawing/2014/main" id="{4CCCB072-5BE5-2A49-B3E0-4D2DCB3B49E8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ïşľîḍé">
                  <a:extLst>
                    <a:ext uri="{FF2B5EF4-FFF2-40B4-BE49-F238E27FC236}">
                      <a16:creationId xmlns:a16="http://schemas.microsoft.com/office/drawing/2014/main" id="{6FD6E068-466B-C241-8466-64536E6CE4C2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ṩľîďe">
                  <a:extLst>
                    <a:ext uri="{FF2B5EF4-FFF2-40B4-BE49-F238E27FC236}">
                      <a16:creationId xmlns:a16="http://schemas.microsoft.com/office/drawing/2014/main" id="{140FABA1-0A11-2F49-82F8-F69AA025007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S1idè">
                  <a:extLst>
                    <a:ext uri="{FF2B5EF4-FFF2-40B4-BE49-F238E27FC236}">
                      <a16:creationId xmlns:a16="http://schemas.microsoft.com/office/drawing/2014/main" id="{6D5B5B05-82ED-C24A-9EF2-59F2F8200FF8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ṣḷîḋe">
                  <a:extLst>
                    <a:ext uri="{FF2B5EF4-FFF2-40B4-BE49-F238E27FC236}">
                      <a16:creationId xmlns:a16="http://schemas.microsoft.com/office/drawing/2014/main" id="{A8BD223D-048C-2548-9DF7-973E911A5016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3" name="图片 112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08B5EFF0-C291-6B42-AD8C-AFFD24EE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D9A99E7C-7962-0B4C-920B-8DB1F7053023}"/>
              </a:ext>
            </a:extLst>
          </p:cNvPr>
          <p:cNvSpPr/>
          <p:nvPr userDrawn="1"/>
        </p:nvSpPr>
        <p:spPr>
          <a:xfrm>
            <a:off x="8447194" y="747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5" name="TextBox 6">
            <a:extLst>
              <a:ext uri="{FF2B5EF4-FFF2-40B4-BE49-F238E27FC236}">
                <a16:creationId xmlns:a16="http://schemas.microsoft.com/office/drawing/2014/main" id="{2B1AB767-8C1D-BC42-9D1A-20A6B2314EB7}"/>
              </a:ext>
            </a:extLst>
          </p:cNvPr>
          <p:cNvSpPr txBox="1"/>
          <p:nvPr userDrawn="1"/>
        </p:nvSpPr>
        <p:spPr>
          <a:xfrm>
            <a:off x="8468373" y="19570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16" name="TextBox 7">
            <a:extLst>
              <a:ext uri="{FF2B5EF4-FFF2-40B4-BE49-F238E27FC236}">
                <a16:creationId xmlns:a16="http://schemas.microsoft.com/office/drawing/2014/main" id="{E379E73F-2A8F-F041-8E73-C8FE0926C0B1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研究动机</a:t>
            </a:r>
          </a:p>
        </p:txBody>
      </p:sp>
      <p:cxnSp>
        <p:nvCxnSpPr>
          <p:cNvPr id="117" name="直接连接符 30">
            <a:extLst>
              <a:ext uri="{FF2B5EF4-FFF2-40B4-BE49-F238E27FC236}">
                <a16:creationId xmlns:a16="http://schemas.microsoft.com/office/drawing/2014/main" id="{6BCEB32D-2E7C-564C-9797-D8165BF15ED4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9">
            <a:extLst>
              <a:ext uri="{FF2B5EF4-FFF2-40B4-BE49-F238E27FC236}">
                <a16:creationId xmlns:a16="http://schemas.microsoft.com/office/drawing/2014/main" id="{0A5478BE-D6C4-B04A-A356-9A7D4E3AD7D5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19" name="TextBox 10">
            <a:extLst>
              <a:ext uri="{FF2B5EF4-FFF2-40B4-BE49-F238E27FC236}">
                <a16:creationId xmlns:a16="http://schemas.microsoft.com/office/drawing/2014/main" id="{1D28838E-3CCD-2F4A-A5E8-D36C496E1B77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  <p:sp>
        <p:nvSpPr>
          <p:cNvPr id="120" name="TextBox 11">
            <a:extLst>
              <a:ext uri="{FF2B5EF4-FFF2-40B4-BE49-F238E27FC236}">
                <a16:creationId xmlns:a16="http://schemas.microsoft.com/office/drawing/2014/main" id="{9252C8A6-B62F-FD40-A70D-9C92522E12D2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</p:spTree>
    <p:extLst>
      <p:ext uri="{BB962C8B-B14F-4D97-AF65-F5344CB8AC3E}">
        <p14:creationId xmlns:p14="http://schemas.microsoft.com/office/powerpoint/2010/main" val="40430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10318826" y="6251198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5" y="3273425"/>
                <a:ext cx="223837" cy="292155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625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rgbClr val="48636F"/>
          </a:solidFill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5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E8003EA-96A0-3644-9A10-76DAC884F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0731B98D-735C-7E4E-913B-3B4EE1158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52831D3-FFE2-544D-8403-75A2FDF1193E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16" name="íšḻîďê">
              <a:extLst>
                <a:ext uri="{FF2B5EF4-FFF2-40B4-BE49-F238E27FC236}">
                  <a16:creationId xmlns:a16="http://schemas.microsoft.com/office/drawing/2014/main" id="{BC81D60F-EBB5-6347-9F2D-FB533D7B148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46" name="ïş1íḍê">
                <a:extLst>
                  <a:ext uri="{FF2B5EF4-FFF2-40B4-BE49-F238E27FC236}">
                    <a16:creationId xmlns:a16="http://schemas.microsoft.com/office/drawing/2014/main" id="{FE902674-8374-3D44-805A-80D739C1112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šḻïḍè">
                <a:extLst>
                  <a:ext uri="{FF2B5EF4-FFF2-40B4-BE49-F238E27FC236}">
                    <a16:creationId xmlns:a16="http://schemas.microsoft.com/office/drawing/2014/main" id="{E13064F2-1503-6941-B90A-D387BA1009D8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śľíḓé">
                <a:extLst>
                  <a:ext uri="{FF2B5EF4-FFF2-40B4-BE49-F238E27FC236}">
                    <a16:creationId xmlns:a16="http://schemas.microsoft.com/office/drawing/2014/main" id="{0BA35738-52AC-DA4E-95C5-7ECA28AB764B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líḍê">
                <a:extLst>
                  <a:ext uri="{FF2B5EF4-FFF2-40B4-BE49-F238E27FC236}">
                    <a16:creationId xmlns:a16="http://schemas.microsoft.com/office/drawing/2014/main" id="{390A9C2A-40C9-B847-811E-D43972D1289E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ļïdê">
                <a:extLst>
                  <a:ext uri="{FF2B5EF4-FFF2-40B4-BE49-F238E27FC236}">
                    <a16:creationId xmlns:a16="http://schemas.microsoft.com/office/drawing/2014/main" id="{7AE4A8F0-7AB7-004E-9D45-B583B1934B1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ş1ïďe">
                <a:extLst>
                  <a:ext uri="{FF2B5EF4-FFF2-40B4-BE49-F238E27FC236}">
                    <a16:creationId xmlns:a16="http://schemas.microsoft.com/office/drawing/2014/main" id="{36999E66-ED16-0B46-9DA0-E11D04AB79E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ṩḷíḍé">
                <a:extLst>
                  <a:ext uri="{FF2B5EF4-FFF2-40B4-BE49-F238E27FC236}">
                    <a16:creationId xmlns:a16="http://schemas.microsoft.com/office/drawing/2014/main" id="{98588B65-36F9-1543-B03E-2315B1BCF6B7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śľíḍè">
                <a:extLst>
                  <a:ext uri="{FF2B5EF4-FFF2-40B4-BE49-F238E27FC236}">
                    <a16:creationId xmlns:a16="http://schemas.microsoft.com/office/drawing/2014/main" id="{5026200F-A6CD-2245-9D88-F4A06F76069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$ḻîḋè">
                <a:extLst>
                  <a:ext uri="{FF2B5EF4-FFF2-40B4-BE49-F238E27FC236}">
                    <a16:creationId xmlns:a16="http://schemas.microsoft.com/office/drawing/2014/main" id="{1FDBE169-D721-4741-A721-62BFED5C6E4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ṣļíḋe">
                <a:extLst>
                  <a:ext uri="{FF2B5EF4-FFF2-40B4-BE49-F238E27FC236}">
                    <a16:creationId xmlns:a16="http://schemas.microsoft.com/office/drawing/2014/main" id="{538A9C7D-C6AF-7F49-9DEB-4C047F1421B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ṩḷiḓé">
                <a:extLst>
                  <a:ext uri="{FF2B5EF4-FFF2-40B4-BE49-F238E27FC236}">
                    <a16:creationId xmlns:a16="http://schemas.microsoft.com/office/drawing/2014/main" id="{DCE3A393-5695-B345-AA18-BC340F6E207E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Sľiḍè">
                <a:extLst>
                  <a:ext uri="{FF2B5EF4-FFF2-40B4-BE49-F238E27FC236}">
                    <a16:creationId xmlns:a16="http://schemas.microsoft.com/office/drawing/2014/main" id="{4E59CCBA-E72E-1341-9F28-0CBD9A4E797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îḍe">
                <a:extLst>
                  <a:ext uri="{FF2B5EF4-FFF2-40B4-BE49-F238E27FC236}">
                    <a16:creationId xmlns:a16="http://schemas.microsoft.com/office/drawing/2014/main" id="{7B8842AD-798F-A249-A6FF-1C16B684CE95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šḻiḑê">
                <a:extLst>
                  <a:ext uri="{FF2B5EF4-FFF2-40B4-BE49-F238E27FC236}">
                    <a16:creationId xmlns:a16="http://schemas.microsoft.com/office/drawing/2014/main" id="{EC31F0E7-BBF7-5B41-ACC6-29DE259F158C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ṩļïďè">
                <a:extLst>
                  <a:ext uri="{FF2B5EF4-FFF2-40B4-BE49-F238E27FC236}">
                    <a16:creationId xmlns:a16="http://schemas.microsoft.com/office/drawing/2014/main" id="{7AF3CC8E-97F7-564B-BF97-C36A465CAEA2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ṥlïḋê">
                <a:extLst>
                  <a:ext uri="{FF2B5EF4-FFF2-40B4-BE49-F238E27FC236}">
                    <a16:creationId xmlns:a16="http://schemas.microsoft.com/office/drawing/2014/main" id="{0C90F2F1-C3D1-5E48-A431-225DB8C7207F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ṧľïdè">
                <a:extLst>
                  <a:ext uri="{FF2B5EF4-FFF2-40B4-BE49-F238E27FC236}">
                    <a16:creationId xmlns:a16="http://schemas.microsoft.com/office/drawing/2014/main" id="{96B16D5B-7C2D-F744-9594-F2B326CDCA89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ḷîḓê">
                <a:extLst>
                  <a:ext uri="{FF2B5EF4-FFF2-40B4-BE49-F238E27FC236}">
                    <a16:creationId xmlns:a16="http://schemas.microsoft.com/office/drawing/2014/main" id="{90620E4E-DEDB-E048-80E9-419AF240161A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îślíďè">
                <a:extLst>
                  <a:ext uri="{FF2B5EF4-FFF2-40B4-BE49-F238E27FC236}">
                    <a16:creationId xmlns:a16="http://schemas.microsoft.com/office/drawing/2014/main" id="{2C636DFC-A428-AD48-BD75-89295831B4D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Sḻïḍè">
                <a:extLst>
                  <a:ext uri="{FF2B5EF4-FFF2-40B4-BE49-F238E27FC236}">
                    <a16:creationId xmlns:a16="http://schemas.microsoft.com/office/drawing/2014/main" id="{31934566-3C60-1A40-8D31-51E1D23317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ṡliḑê">
                <a:extLst>
                  <a:ext uri="{FF2B5EF4-FFF2-40B4-BE49-F238E27FC236}">
                    <a16:creationId xmlns:a16="http://schemas.microsoft.com/office/drawing/2014/main" id="{B57E4A41-0CA7-FB4A-90A5-62F1EA9A757E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slïďé">
                <a:extLst>
                  <a:ext uri="{FF2B5EF4-FFF2-40B4-BE49-F238E27FC236}">
                    <a16:creationId xmlns:a16="http://schemas.microsoft.com/office/drawing/2014/main" id="{7B8AEEDC-2180-2440-90AC-8C02516C9C0C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ḷîdé">
                <a:extLst>
                  <a:ext uri="{FF2B5EF4-FFF2-40B4-BE49-F238E27FC236}">
                    <a16:creationId xmlns:a16="http://schemas.microsoft.com/office/drawing/2014/main" id="{A8A7E240-A72C-7B4C-B56C-FFC3A623BA2F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ḋé">
                <a:extLst>
                  <a:ext uri="{FF2B5EF4-FFF2-40B4-BE49-F238E27FC236}">
                    <a16:creationId xmlns:a16="http://schemas.microsoft.com/office/drawing/2014/main" id="{26288CCB-E7AC-0E41-80A1-CC491097C57B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śḷïḑè">
                <a:extLst>
                  <a:ext uri="{FF2B5EF4-FFF2-40B4-BE49-F238E27FC236}">
                    <a16:creationId xmlns:a16="http://schemas.microsoft.com/office/drawing/2014/main" id="{7D5A4E32-E45D-A649-995A-C829DD8214EA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ṧľiďé">
                <a:extLst>
                  <a:ext uri="{FF2B5EF4-FFF2-40B4-BE49-F238E27FC236}">
                    <a16:creationId xmlns:a16="http://schemas.microsoft.com/office/drawing/2014/main" id="{C019E90E-AE69-654A-B34C-4C79F9344B84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šľïḍé">
                <a:extLst>
                  <a:ext uri="{FF2B5EF4-FFF2-40B4-BE49-F238E27FC236}">
                    <a16:creationId xmlns:a16="http://schemas.microsoft.com/office/drawing/2014/main" id="{AB722F0C-174B-3442-9FC6-F071C86DB0F6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ŝlîḑè">
                <a:extLst>
                  <a:ext uri="{FF2B5EF4-FFF2-40B4-BE49-F238E27FC236}">
                    <a16:creationId xmlns:a16="http://schemas.microsoft.com/office/drawing/2014/main" id="{04188909-95EF-244A-91DC-3D5EBF040D01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ṩḻíḓe">
                <a:extLst>
                  <a:ext uri="{FF2B5EF4-FFF2-40B4-BE49-F238E27FC236}">
                    <a16:creationId xmlns:a16="http://schemas.microsoft.com/office/drawing/2014/main" id="{8C5B0118-0793-514F-8DEE-01842AD0CE0D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$1îdè">
                <a:extLst>
                  <a:ext uri="{FF2B5EF4-FFF2-40B4-BE49-F238E27FC236}">
                    <a16:creationId xmlns:a16="http://schemas.microsoft.com/office/drawing/2014/main" id="{98758C9A-6084-1D47-8835-356B611F87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ľïḓe">
                <a:extLst>
                  <a:ext uri="{FF2B5EF4-FFF2-40B4-BE49-F238E27FC236}">
                    <a16:creationId xmlns:a16="http://schemas.microsoft.com/office/drawing/2014/main" id="{DE28A916-B7A1-E144-AA8A-F86A60C3FBD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ṣļïḑè">
                <a:extLst>
                  <a:ext uri="{FF2B5EF4-FFF2-40B4-BE49-F238E27FC236}">
                    <a16:creationId xmlns:a16="http://schemas.microsoft.com/office/drawing/2014/main" id="{C1EF80B6-B18F-1046-AB90-4D329CCF5880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ṡḷidé">
                <a:extLst>
                  <a:ext uri="{FF2B5EF4-FFF2-40B4-BE49-F238E27FC236}">
                    <a16:creationId xmlns:a16="http://schemas.microsoft.com/office/drawing/2014/main" id="{A07FD23C-CC2F-8141-8844-170A8B614A93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ṡḷíḋe">
                <a:extLst>
                  <a:ext uri="{FF2B5EF4-FFF2-40B4-BE49-F238E27FC236}">
                    <a16:creationId xmlns:a16="http://schemas.microsoft.com/office/drawing/2014/main" id="{517D6059-7C99-B043-B0A4-8F199F6BE498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ŝ1iḑê">
                <a:extLst>
                  <a:ext uri="{FF2B5EF4-FFF2-40B4-BE49-F238E27FC236}">
                    <a16:creationId xmlns:a16="http://schemas.microsoft.com/office/drawing/2014/main" id="{E6A41B70-745B-0347-B397-3763E3CFED30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ṩḷiḑe">
                <a:extLst>
                  <a:ext uri="{FF2B5EF4-FFF2-40B4-BE49-F238E27FC236}">
                    <a16:creationId xmlns:a16="http://schemas.microsoft.com/office/drawing/2014/main" id="{76DE9EF5-5A18-AA45-8A44-557966465AAA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ṧḻiḑê">
                <a:extLst>
                  <a:ext uri="{FF2B5EF4-FFF2-40B4-BE49-F238E27FC236}">
                    <a16:creationId xmlns:a16="http://schemas.microsoft.com/office/drawing/2014/main" id="{084F9965-27AB-854A-8AAA-3B3A4242CF5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ṣḻîḋè">
                <a:extLst>
                  <a:ext uri="{FF2B5EF4-FFF2-40B4-BE49-F238E27FC236}">
                    <a16:creationId xmlns:a16="http://schemas.microsoft.com/office/drawing/2014/main" id="{60E0D26A-7BD1-2A42-88B6-770CAD3BAA80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ṡ1îḍé">
                <a:extLst>
                  <a:ext uri="{FF2B5EF4-FFF2-40B4-BE49-F238E27FC236}">
                    <a16:creationId xmlns:a16="http://schemas.microsoft.com/office/drawing/2014/main" id="{C4904E65-CB20-C148-8A36-97356D06F7A4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š1íḑe">
                <a:extLst>
                  <a:ext uri="{FF2B5EF4-FFF2-40B4-BE49-F238E27FC236}">
                    <a16:creationId xmlns:a16="http://schemas.microsoft.com/office/drawing/2014/main" id="{3E79D74E-307D-344D-8315-C7A406210D4C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š1ïḍe">
                <a:extLst>
                  <a:ext uri="{FF2B5EF4-FFF2-40B4-BE49-F238E27FC236}">
                    <a16:creationId xmlns:a16="http://schemas.microsoft.com/office/drawing/2014/main" id="{F1F4CF70-EB91-8B4B-A6D3-F4157E7F6DED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Sḻîde">
                <a:extLst>
                  <a:ext uri="{FF2B5EF4-FFF2-40B4-BE49-F238E27FC236}">
                    <a16:creationId xmlns:a16="http://schemas.microsoft.com/office/drawing/2014/main" id="{8991230B-D2F9-0F47-83DF-C8E1FB122B08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$ḻîḑé">
                <a:extLst>
                  <a:ext uri="{FF2B5EF4-FFF2-40B4-BE49-F238E27FC236}">
                    <a16:creationId xmlns:a16="http://schemas.microsoft.com/office/drawing/2014/main" id="{206AD272-8825-C647-A3A6-FC353580425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íŝļïḓe">
                <a:extLst>
                  <a:ext uri="{FF2B5EF4-FFF2-40B4-BE49-F238E27FC236}">
                    <a16:creationId xmlns:a16="http://schemas.microsoft.com/office/drawing/2014/main" id="{D4F4DF95-35D6-DA49-997A-895282964A8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S1iḍé">
                <a:extLst>
                  <a:ext uri="{FF2B5EF4-FFF2-40B4-BE49-F238E27FC236}">
                    <a16:creationId xmlns:a16="http://schemas.microsoft.com/office/drawing/2014/main" id="{64A97D78-F073-9F4C-9EAB-72C0591933B9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šlïdé">
                <a:extLst>
                  <a:ext uri="{FF2B5EF4-FFF2-40B4-BE49-F238E27FC236}">
                    <a16:creationId xmlns:a16="http://schemas.microsoft.com/office/drawing/2014/main" id="{3BFE7A5F-64F2-8243-8732-82CF88245B3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Slïde">
                <a:extLst>
                  <a:ext uri="{FF2B5EF4-FFF2-40B4-BE49-F238E27FC236}">
                    <a16:creationId xmlns:a16="http://schemas.microsoft.com/office/drawing/2014/main" id="{26A56686-8B53-FE4D-80B1-1D2A94E0DF49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şľïďe">
                <a:extLst>
                  <a:ext uri="{FF2B5EF4-FFF2-40B4-BE49-F238E27FC236}">
                    <a16:creationId xmlns:a16="http://schemas.microsoft.com/office/drawing/2014/main" id="{AF0A03DA-8FDA-2C4A-B4C0-6EF66A8834F9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şľíďê">
                <a:extLst>
                  <a:ext uri="{FF2B5EF4-FFF2-40B4-BE49-F238E27FC236}">
                    <a16:creationId xmlns:a16="http://schemas.microsoft.com/office/drawing/2014/main" id="{903DA3BB-E3CE-5C43-8FD8-F7373CC53BA8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ś1ïdè">
                <a:extLst>
                  <a:ext uri="{FF2B5EF4-FFF2-40B4-BE49-F238E27FC236}">
                    <a16:creationId xmlns:a16="http://schemas.microsoft.com/office/drawing/2014/main" id="{64D598C0-C238-D74A-853C-53E3D5B11010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iṩḷiḍe">
                <a:extLst>
                  <a:ext uri="{FF2B5EF4-FFF2-40B4-BE49-F238E27FC236}">
                    <a16:creationId xmlns:a16="http://schemas.microsoft.com/office/drawing/2014/main" id="{1EF1ABF9-3371-8B43-9025-749B2241D3B3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ŝ1iďè">
                <a:extLst>
                  <a:ext uri="{FF2B5EF4-FFF2-40B4-BE49-F238E27FC236}">
                    <a16:creationId xmlns:a16="http://schemas.microsoft.com/office/drawing/2014/main" id="{E60221A4-90BB-C642-8EE2-A60B091BBD0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ṩļíḋê">
                <a:extLst>
                  <a:ext uri="{FF2B5EF4-FFF2-40B4-BE49-F238E27FC236}">
                    <a16:creationId xmlns:a16="http://schemas.microsoft.com/office/drawing/2014/main" id="{A5EE646E-9E6B-5D46-BECC-A17DBE4BC488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ṧ1ïdè">
                <a:extLst>
                  <a:ext uri="{FF2B5EF4-FFF2-40B4-BE49-F238E27FC236}">
                    <a16:creationId xmlns:a16="http://schemas.microsoft.com/office/drawing/2014/main" id="{0AF0249E-D7A3-434F-99DE-D255583C4D2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ŝḻîḍé">
                <a:extLst>
                  <a:ext uri="{FF2B5EF4-FFF2-40B4-BE49-F238E27FC236}">
                    <a16:creationId xmlns:a16="http://schemas.microsoft.com/office/drawing/2014/main" id="{E9BBA015-92FC-764F-8F47-D0AE37D3A1A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îşḻïḓé">
                <a:extLst>
                  <a:ext uri="{FF2B5EF4-FFF2-40B4-BE49-F238E27FC236}">
                    <a16:creationId xmlns:a16="http://schemas.microsoft.com/office/drawing/2014/main" id="{61527C58-F726-EF40-BC38-E74367EC6E1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śļíďè">
                <a:extLst>
                  <a:ext uri="{FF2B5EF4-FFF2-40B4-BE49-F238E27FC236}">
                    <a16:creationId xmlns:a16="http://schemas.microsoft.com/office/drawing/2014/main" id="{06E0327C-BF7F-3B4D-BFFD-F8BC2D29FD85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ŝ1ïdé">
                <a:extLst>
                  <a:ext uri="{FF2B5EF4-FFF2-40B4-BE49-F238E27FC236}">
                    <a16:creationId xmlns:a16="http://schemas.microsoft.com/office/drawing/2014/main" id="{28744427-A305-F145-B75D-65CF8046BCF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s1ídè">
                <a:extLst>
                  <a:ext uri="{FF2B5EF4-FFF2-40B4-BE49-F238E27FC236}">
                    <a16:creationId xmlns:a16="http://schemas.microsoft.com/office/drawing/2014/main" id="{1430892E-81B5-4143-BF7A-C7C47BB59F6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slíďê">
                <a:extLst>
                  <a:ext uri="{FF2B5EF4-FFF2-40B4-BE49-F238E27FC236}">
                    <a16:creationId xmlns:a16="http://schemas.microsoft.com/office/drawing/2014/main" id="{83B92A25-059C-6F41-88A1-CA5797CE34FE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ṩlíḑê">
                <a:extLst>
                  <a:ext uri="{FF2B5EF4-FFF2-40B4-BE49-F238E27FC236}">
                    <a16:creationId xmlns:a16="http://schemas.microsoft.com/office/drawing/2014/main" id="{2199BD5F-DE66-F14D-83D6-8B821F8F19EA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ṥḷïďê">
                <a:extLst>
                  <a:ext uri="{FF2B5EF4-FFF2-40B4-BE49-F238E27FC236}">
                    <a16:creationId xmlns:a16="http://schemas.microsoft.com/office/drawing/2014/main" id="{C3BDFBCC-6D4B-3840-A561-61C3EEAC22D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ṥḻïďè">
                <a:extLst>
                  <a:ext uri="{FF2B5EF4-FFF2-40B4-BE49-F238E27FC236}">
                    <a16:creationId xmlns:a16="http://schemas.microsoft.com/office/drawing/2014/main" id="{309537EB-01A6-194E-B890-144A62F8342D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íṡḷíḍè">
                <a:extLst>
                  <a:ext uri="{FF2B5EF4-FFF2-40B4-BE49-F238E27FC236}">
                    <a16:creationId xmlns:a16="http://schemas.microsoft.com/office/drawing/2014/main" id="{F73C8297-CDDC-4446-BAF7-13F6ED7F076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$ḷîḑé">
                <a:extLst>
                  <a:ext uri="{FF2B5EF4-FFF2-40B4-BE49-F238E27FC236}">
                    <a16:creationId xmlns:a16="http://schemas.microsoft.com/office/drawing/2014/main" id="{A4E9E523-742A-A549-B881-8480F3A21ABD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$ľîdè">
                <a:extLst>
                  <a:ext uri="{FF2B5EF4-FFF2-40B4-BE49-F238E27FC236}">
                    <a16:creationId xmlns:a16="http://schemas.microsoft.com/office/drawing/2014/main" id="{F6FB6553-70A4-AF4C-A490-35C79209AE27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ṥ1iḍè">
                <a:extLst>
                  <a:ext uri="{FF2B5EF4-FFF2-40B4-BE49-F238E27FC236}">
                    <a16:creationId xmlns:a16="http://schemas.microsoft.com/office/drawing/2014/main" id="{4983DE0E-D487-014E-A25B-1E89652FFFD1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slidé">
                <a:extLst>
                  <a:ext uri="{FF2B5EF4-FFF2-40B4-BE49-F238E27FC236}">
                    <a16:creationId xmlns:a16="http://schemas.microsoft.com/office/drawing/2014/main" id="{92E1DB1C-9EF2-6241-82E2-EB9D73779015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ṡlïďè">
                <a:extLst>
                  <a:ext uri="{FF2B5EF4-FFF2-40B4-BE49-F238E27FC236}">
                    <a16:creationId xmlns:a16="http://schemas.microsoft.com/office/drawing/2014/main" id="{7B823CBF-D6F6-B446-8CBB-1FA954A7B9B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ṧ1ïḓè">
                <a:extLst>
                  <a:ext uri="{FF2B5EF4-FFF2-40B4-BE49-F238E27FC236}">
                    <a16:creationId xmlns:a16="http://schemas.microsoft.com/office/drawing/2014/main" id="{1C14A770-F02E-7C41-80BD-E5F369C18E81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7" name="íşḷïḑe">
              <a:extLst>
                <a:ext uri="{FF2B5EF4-FFF2-40B4-BE49-F238E27FC236}">
                  <a16:creationId xmlns:a16="http://schemas.microsoft.com/office/drawing/2014/main" id="{93821863-C695-354C-BE47-16F21FABB01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18" name="îṥľíḑé">
                <a:extLst>
                  <a:ext uri="{FF2B5EF4-FFF2-40B4-BE49-F238E27FC236}">
                    <a16:creationId xmlns:a16="http://schemas.microsoft.com/office/drawing/2014/main" id="{236331FA-1079-8842-917F-34EFE88A3780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35" name="išḻiḑé">
                  <a:extLst>
                    <a:ext uri="{FF2B5EF4-FFF2-40B4-BE49-F238E27FC236}">
                      <a16:creationId xmlns:a16="http://schemas.microsoft.com/office/drawing/2014/main" id="{0BE3FCFF-062C-AC46-82BB-D4A021CF053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íṥľíďè">
                  <a:extLst>
                    <a:ext uri="{FF2B5EF4-FFF2-40B4-BE49-F238E27FC236}">
                      <a16:creationId xmlns:a16="http://schemas.microsoft.com/office/drawing/2014/main" id="{EF9B427B-389A-1646-816A-D446ECD6D57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íś1iḑe">
                  <a:extLst>
                    <a:ext uri="{FF2B5EF4-FFF2-40B4-BE49-F238E27FC236}">
                      <a16:creationId xmlns:a16="http://schemas.microsoft.com/office/drawing/2014/main" id="{7EFA3BCE-A742-F34F-BF25-D78A0F9E4EB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iṩ1iḋè">
                  <a:extLst>
                    <a:ext uri="{FF2B5EF4-FFF2-40B4-BE49-F238E27FC236}">
                      <a16:creationId xmlns:a16="http://schemas.microsoft.com/office/drawing/2014/main" id="{B46B090F-0F8B-CA48-B053-78EB2F3A7BB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íṩlïḓè">
                  <a:extLst>
                    <a:ext uri="{FF2B5EF4-FFF2-40B4-BE49-F238E27FC236}">
                      <a16:creationId xmlns:a16="http://schemas.microsoft.com/office/drawing/2014/main" id="{49F56233-30C4-0F46-9168-D57271E43D18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ísḷïďè">
                  <a:extLst>
                    <a:ext uri="{FF2B5EF4-FFF2-40B4-BE49-F238E27FC236}">
                      <a16:creationId xmlns:a16="http://schemas.microsoft.com/office/drawing/2014/main" id="{6638C687-B70C-AA41-9638-1415A9AD62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ṧļîḓé">
                  <a:extLst>
                    <a:ext uri="{FF2B5EF4-FFF2-40B4-BE49-F238E27FC236}">
                      <a16:creationId xmlns:a16="http://schemas.microsoft.com/office/drawing/2014/main" id="{CB7F3F4F-FF7E-6D41-98A9-583985533E49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iSļïḑé">
                  <a:extLst>
                    <a:ext uri="{FF2B5EF4-FFF2-40B4-BE49-F238E27FC236}">
                      <a16:creationId xmlns:a16="http://schemas.microsoft.com/office/drawing/2014/main" id="{ED85EC8D-64A6-444E-803E-432FF9B9529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šlïďè">
                  <a:extLst>
                    <a:ext uri="{FF2B5EF4-FFF2-40B4-BE49-F238E27FC236}">
                      <a16:creationId xmlns:a16="http://schemas.microsoft.com/office/drawing/2014/main" id="{8032418B-2DA6-5447-AE64-7EC7DEC3AF6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şḷîḑe">
                  <a:extLst>
                    <a:ext uri="{FF2B5EF4-FFF2-40B4-BE49-F238E27FC236}">
                      <a16:creationId xmlns:a16="http://schemas.microsoft.com/office/drawing/2014/main" id="{2C05E190-E18D-414C-9478-C959185F35F0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ṥḻiďê">
                  <a:extLst>
                    <a:ext uri="{FF2B5EF4-FFF2-40B4-BE49-F238E27FC236}">
                      <a16:creationId xmlns:a16="http://schemas.microsoft.com/office/drawing/2014/main" id="{0EE4CB63-382B-634A-9811-19A948EF7B3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9" name="ïšľîḍê">
                <a:extLst>
                  <a:ext uri="{FF2B5EF4-FFF2-40B4-BE49-F238E27FC236}">
                    <a16:creationId xmlns:a16="http://schemas.microsoft.com/office/drawing/2014/main" id="{22F2DC19-2069-5346-915C-BE1A926D416C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0" name="îṩľîḑê">
                  <a:extLst>
                    <a:ext uri="{FF2B5EF4-FFF2-40B4-BE49-F238E27FC236}">
                      <a16:creationId xmlns:a16="http://schemas.microsoft.com/office/drawing/2014/main" id="{FE3DB936-91B2-2141-828C-E229799567BD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ṩḷîde">
                  <a:extLst>
                    <a:ext uri="{FF2B5EF4-FFF2-40B4-BE49-F238E27FC236}">
                      <a16:creationId xmlns:a16="http://schemas.microsoft.com/office/drawing/2014/main" id="{28E78463-2413-8041-96B6-80CE0C04FA0F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îṣḻîḑê">
                  <a:extLst>
                    <a:ext uri="{FF2B5EF4-FFF2-40B4-BE49-F238E27FC236}">
                      <a16:creationId xmlns:a16="http://schemas.microsoft.com/office/drawing/2014/main" id="{4C2BBE73-6AE9-9242-87EA-A93638EC119C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ïṥlíḑê">
                  <a:extLst>
                    <a:ext uri="{FF2B5EF4-FFF2-40B4-BE49-F238E27FC236}">
                      <a16:creationId xmlns:a16="http://schemas.microsoft.com/office/drawing/2014/main" id="{0A52D05C-BBF6-FF4C-9BF9-75476B98E0A1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îş1íḋe">
                  <a:extLst>
                    <a:ext uri="{FF2B5EF4-FFF2-40B4-BE49-F238E27FC236}">
                      <a16:creationId xmlns:a16="http://schemas.microsoft.com/office/drawing/2014/main" id="{3EEB9FE5-50DA-DE46-AF80-0A6B9B96848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îş1ïḋe">
                  <a:extLst>
                    <a:ext uri="{FF2B5EF4-FFF2-40B4-BE49-F238E27FC236}">
                      <a16:creationId xmlns:a16="http://schemas.microsoft.com/office/drawing/2014/main" id="{087A541E-3726-A646-ADEF-23D360B6D60B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íšlídè">
                  <a:extLst>
                    <a:ext uri="{FF2B5EF4-FFF2-40B4-BE49-F238E27FC236}">
                      <a16:creationId xmlns:a16="http://schemas.microsoft.com/office/drawing/2014/main" id="{73B30903-C873-4B4F-83AB-889689A45C0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ṣḻîďe">
                  <a:extLst>
                    <a:ext uri="{FF2B5EF4-FFF2-40B4-BE49-F238E27FC236}">
                      <a16:creationId xmlns:a16="http://schemas.microsoft.com/office/drawing/2014/main" id="{B68610B5-384A-5444-B88F-376C4FA8D0C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íŝḻiḋè">
                  <a:extLst>
                    <a:ext uri="{FF2B5EF4-FFF2-40B4-BE49-F238E27FC236}">
                      <a16:creationId xmlns:a16="http://schemas.microsoft.com/office/drawing/2014/main" id="{3A82AD56-1966-EA4B-B3F8-EB7D1DEA3749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î$ḷíďé">
                  <a:extLst>
                    <a:ext uri="{FF2B5EF4-FFF2-40B4-BE49-F238E27FC236}">
                      <a16:creationId xmlns:a16="http://schemas.microsoft.com/office/drawing/2014/main" id="{54933003-85C3-2C47-A9C4-65A81F207613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ṡlîďe">
                  <a:extLst>
                    <a:ext uri="{FF2B5EF4-FFF2-40B4-BE49-F238E27FC236}">
                      <a16:creationId xmlns:a16="http://schemas.microsoft.com/office/drawing/2014/main" id="{1BECEAB7-248B-AA42-8908-DD607D3714D2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ïşľîḍé">
                  <a:extLst>
                    <a:ext uri="{FF2B5EF4-FFF2-40B4-BE49-F238E27FC236}">
                      <a16:creationId xmlns:a16="http://schemas.microsoft.com/office/drawing/2014/main" id="{98AA2EBD-24E5-A04C-9C30-DEBA2868347A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îṩľîďe">
                  <a:extLst>
                    <a:ext uri="{FF2B5EF4-FFF2-40B4-BE49-F238E27FC236}">
                      <a16:creationId xmlns:a16="http://schemas.microsoft.com/office/drawing/2014/main" id="{BEF1C259-B328-A949-B6F6-33D71AD4795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S1idè">
                  <a:extLst>
                    <a:ext uri="{FF2B5EF4-FFF2-40B4-BE49-F238E27FC236}">
                      <a16:creationId xmlns:a16="http://schemas.microsoft.com/office/drawing/2014/main" id="{DAD97B4D-4863-4840-A6AA-02D65D81444F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iṣḷîḋe">
                  <a:extLst>
                    <a:ext uri="{FF2B5EF4-FFF2-40B4-BE49-F238E27FC236}">
                      <a16:creationId xmlns:a16="http://schemas.microsoft.com/office/drawing/2014/main" id="{0D072254-4A39-7448-89AB-C9BE271F54F5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216" name="矩形 215">
            <a:extLst>
              <a:ext uri="{FF2B5EF4-FFF2-40B4-BE49-F238E27FC236}">
                <a16:creationId xmlns:a16="http://schemas.microsoft.com/office/drawing/2014/main" id="{0CFD86C3-D3BD-5A45-AFAA-B017729B5CCB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rgbClr val="48636F"/>
          </a:solidFill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图片占位符 216">
            <a:extLst>
              <a:ext uri="{FF2B5EF4-FFF2-40B4-BE49-F238E27FC236}">
                <a16:creationId xmlns:a16="http://schemas.microsoft.com/office/drawing/2014/main" id="{FC1A53E1-F500-2A47-9693-5E1D08EA65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18" name="任意形状 217">
            <a:extLst>
              <a:ext uri="{FF2B5EF4-FFF2-40B4-BE49-F238E27FC236}">
                <a16:creationId xmlns:a16="http://schemas.microsoft.com/office/drawing/2014/main" id="{DB9E50D0-EECC-9D4D-A33E-D6F4CDB03DBB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56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献阅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>
            <a:extLst>
              <a:ext uri="{FF2B5EF4-FFF2-40B4-BE49-F238E27FC236}">
                <a16:creationId xmlns:a16="http://schemas.microsoft.com/office/drawing/2014/main" id="{5731370F-2998-0740-9E7A-4A6D31C7F6E3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119" name="直接连接符 22">
            <a:extLst>
              <a:ext uri="{FF2B5EF4-FFF2-40B4-BE49-F238E27FC236}">
                <a16:creationId xmlns:a16="http://schemas.microsoft.com/office/drawing/2014/main" id="{7A85CE0C-71F7-8746-A0FF-28D244987E9E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24">
            <a:extLst>
              <a:ext uri="{FF2B5EF4-FFF2-40B4-BE49-F238E27FC236}">
                <a16:creationId xmlns:a16="http://schemas.microsoft.com/office/drawing/2014/main" id="{988C7A92-145D-D54A-BCE3-3605E048B165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7">
            <a:extLst>
              <a:ext uri="{FF2B5EF4-FFF2-40B4-BE49-F238E27FC236}">
                <a16:creationId xmlns:a16="http://schemas.microsoft.com/office/drawing/2014/main" id="{C56729F6-0CAA-1D4B-8820-2ACE05270FFC}"/>
              </a:ext>
            </a:extLst>
          </p:cNvPr>
          <p:cNvSpPr txBox="1"/>
          <p:nvPr userDrawn="1"/>
        </p:nvSpPr>
        <p:spPr>
          <a:xfrm>
            <a:off x="2684575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4" name="TextBox 9">
            <a:extLst>
              <a:ext uri="{FF2B5EF4-FFF2-40B4-BE49-F238E27FC236}">
                <a16:creationId xmlns:a16="http://schemas.microsoft.com/office/drawing/2014/main" id="{6FB78550-C084-F347-9505-61FA9F1380EB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5" name="TextBox 10">
            <a:extLst>
              <a:ext uri="{FF2B5EF4-FFF2-40B4-BE49-F238E27FC236}">
                <a16:creationId xmlns:a16="http://schemas.microsoft.com/office/drawing/2014/main" id="{C68A2A4A-B44D-DF4E-B9C2-098836FA69A2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26" name="TextBox 11">
            <a:extLst>
              <a:ext uri="{FF2B5EF4-FFF2-40B4-BE49-F238E27FC236}">
                <a16:creationId xmlns:a16="http://schemas.microsoft.com/office/drawing/2014/main" id="{D9738542-20E7-D84F-9B46-67D015ABBE98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27" name="直接连接符 30">
            <a:extLst>
              <a:ext uri="{FF2B5EF4-FFF2-40B4-BE49-F238E27FC236}">
                <a16:creationId xmlns:a16="http://schemas.microsoft.com/office/drawing/2014/main" id="{0D9451D5-02C5-5146-912D-3C3FBA871860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1">
            <a:extLst>
              <a:ext uri="{FF2B5EF4-FFF2-40B4-BE49-F238E27FC236}">
                <a16:creationId xmlns:a16="http://schemas.microsoft.com/office/drawing/2014/main" id="{485A9732-EE4F-D74B-B41C-BFB08840B8AB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29" name="直接连接符 24">
            <a:extLst>
              <a:ext uri="{FF2B5EF4-FFF2-40B4-BE49-F238E27FC236}">
                <a16:creationId xmlns:a16="http://schemas.microsoft.com/office/drawing/2014/main" id="{D31FBDD4-6374-C849-B6B2-E5B62AE7D609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CF47DC0-2F3F-CC48-A38A-754C2DEB2B0B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31" name="íšḻîďê">
              <a:extLst>
                <a:ext uri="{FF2B5EF4-FFF2-40B4-BE49-F238E27FC236}">
                  <a16:creationId xmlns:a16="http://schemas.microsoft.com/office/drawing/2014/main" id="{95BFA6CC-D2F0-C243-86FA-3FCA23C16BC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61" name="ïş1íḍê">
                <a:extLst>
                  <a:ext uri="{FF2B5EF4-FFF2-40B4-BE49-F238E27FC236}">
                    <a16:creationId xmlns:a16="http://schemas.microsoft.com/office/drawing/2014/main" id="{574453B0-D2A5-6A49-ADFC-26D2F616A590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šḻïḍè">
                <a:extLst>
                  <a:ext uri="{FF2B5EF4-FFF2-40B4-BE49-F238E27FC236}">
                    <a16:creationId xmlns:a16="http://schemas.microsoft.com/office/drawing/2014/main" id="{2C857F31-9895-FE4D-9DA8-43DDCC135879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śľíḓé">
                <a:extLst>
                  <a:ext uri="{FF2B5EF4-FFF2-40B4-BE49-F238E27FC236}">
                    <a16:creationId xmlns:a16="http://schemas.microsoft.com/office/drawing/2014/main" id="{9316C4E0-E3EF-884A-AB88-4CCC06555151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slíḍê">
                <a:extLst>
                  <a:ext uri="{FF2B5EF4-FFF2-40B4-BE49-F238E27FC236}">
                    <a16:creationId xmlns:a16="http://schemas.microsoft.com/office/drawing/2014/main" id="{F5B737C9-E6A5-7246-82A6-A437E4F07997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ṡļïdê">
                <a:extLst>
                  <a:ext uri="{FF2B5EF4-FFF2-40B4-BE49-F238E27FC236}">
                    <a16:creationId xmlns:a16="http://schemas.microsoft.com/office/drawing/2014/main" id="{49848DF2-9B8D-C449-81FA-CEFEFC3E0F0C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ş1ïďe">
                <a:extLst>
                  <a:ext uri="{FF2B5EF4-FFF2-40B4-BE49-F238E27FC236}">
                    <a16:creationId xmlns:a16="http://schemas.microsoft.com/office/drawing/2014/main" id="{0E4B0CC9-FAA6-094E-9C67-92A5FD0754C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ṩḷíḍé">
                <a:extLst>
                  <a:ext uri="{FF2B5EF4-FFF2-40B4-BE49-F238E27FC236}">
                    <a16:creationId xmlns:a16="http://schemas.microsoft.com/office/drawing/2014/main" id="{570AD899-A179-9D4A-B594-6F11938A8D08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ïśľíḍè">
                <a:extLst>
                  <a:ext uri="{FF2B5EF4-FFF2-40B4-BE49-F238E27FC236}">
                    <a16:creationId xmlns:a16="http://schemas.microsoft.com/office/drawing/2014/main" id="{60E7FDB1-01FC-8747-9977-36F6A33661AD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$ḻîḋè">
                <a:extLst>
                  <a:ext uri="{FF2B5EF4-FFF2-40B4-BE49-F238E27FC236}">
                    <a16:creationId xmlns:a16="http://schemas.microsoft.com/office/drawing/2014/main" id="{22835722-87D2-1C42-9DFF-31F32BC25B83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ṣļíḋe">
                <a:extLst>
                  <a:ext uri="{FF2B5EF4-FFF2-40B4-BE49-F238E27FC236}">
                    <a16:creationId xmlns:a16="http://schemas.microsoft.com/office/drawing/2014/main" id="{8D6B5778-3CB9-0940-9898-7E5E152644B8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ṩḷiḓé">
                <a:extLst>
                  <a:ext uri="{FF2B5EF4-FFF2-40B4-BE49-F238E27FC236}">
                    <a16:creationId xmlns:a16="http://schemas.microsoft.com/office/drawing/2014/main" id="{3E8E1B87-6DD7-404E-BEC2-73A0D85A57D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Sľiḍè">
                <a:extLst>
                  <a:ext uri="{FF2B5EF4-FFF2-40B4-BE49-F238E27FC236}">
                    <a16:creationId xmlns:a16="http://schemas.microsoft.com/office/drawing/2014/main" id="{A5DDD5D7-7C1D-3749-ABD6-710D47D8B9A9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ïṩḷîḍe">
                <a:extLst>
                  <a:ext uri="{FF2B5EF4-FFF2-40B4-BE49-F238E27FC236}">
                    <a16:creationId xmlns:a16="http://schemas.microsoft.com/office/drawing/2014/main" id="{73FD30FA-FCD6-034B-B60D-333AE6BFA25D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šḻiḑê">
                <a:extLst>
                  <a:ext uri="{FF2B5EF4-FFF2-40B4-BE49-F238E27FC236}">
                    <a16:creationId xmlns:a16="http://schemas.microsoft.com/office/drawing/2014/main" id="{E5BD0242-1F6C-9B4E-BE3B-4FC5EB2E28C7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ïṩļïďè">
                <a:extLst>
                  <a:ext uri="{FF2B5EF4-FFF2-40B4-BE49-F238E27FC236}">
                    <a16:creationId xmlns:a16="http://schemas.microsoft.com/office/drawing/2014/main" id="{E28A44D1-E82A-8647-9CF9-60822EEABBCF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îṥlïḋê">
                <a:extLst>
                  <a:ext uri="{FF2B5EF4-FFF2-40B4-BE49-F238E27FC236}">
                    <a16:creationId xmlns:a16="http://schemas.microsoft.com/office/drawing/2014/main" id="{44E52387-CF4D-F442-8F1F-13B66663160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îṧľïdè">
                <a:extLst>
                  <a:ext uri="{FF2B5EF4-FFF2-40B4-BE49-F238E27FC236}">
                    <a16:creationId xmlns:a16="http://schemas.microsoft.com/office/drawing/2014/main" id="{5F96235B-D852-E844-B756-341DA2C6C314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Sḷîḓê">
                <a:extLst>
                  <a:ext uri="{FF2B5EF4-FFF2-40B4-BE49-F238E27FC236}">
                    <a16:creationId xmlns:a16="http://schemas.microsoft.com/office/drawing/2014/main" id="{F524AA0C-2CFC-BC4A-89D9-E07FB7AAB4CF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ślíďè">
                <a:extLst>
                  <a:ext uri="{FF2B5EF4-FFF2-40B4-BE49-F238E27FC236}">
                    <a16:creationId xmlns:a16="http://schemas.microsoft.com/office/drawing/2014/main" id="{D729B420-46D1-B44A-9DBD-17806AC718EE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Sḻïḍè">
                <a:extLst>
                  <a:ext uri="{FF2B5EF4-FFF2-40B4-BE49-F238E27FC236}">
                    <a16:creationId xmlns:a16="http://schemas.microsoft.com/office/drawing/2014/main" id="{33867960-505C-9047-8771-173B88723FD9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ïṡliḑê">
                <a:extLst>
                  <a:ext uri="{FF2B5EF4-FFF2-40B4-BE49-F238E27FC236}">
                    <a16:creationId xmlns:a16="http://schemas.microsoft.com/office/drawing/2014/main" id="{337BDBF9-F76C-8444-A57D-CAC6F7857E7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slïďé">
                <a:extLst>
                  <a:ext uri="{FF2B5EF4-FFF2-40B4-BE49-F238E27FC236}">
                    <a16:creationId xmlns:a16="http://schemas.microsoft.com/office/drawing/2014/main" id="{5A60D488-8148-7D40-8777-7BF3FD54BB91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îṥḷîdé">
                <a:extLst>
                  <a:ext uri="{FF2B5EF4-FFF2-40B4-BE49-F238E27FC236}">
                    <a16:creationId xmlns:a16="http://schemas.microsoft.com/office/drawing/2014/main" id="{AA8E6834-C279-3843-961A-668E12FD1286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sḷîḋé">
                <a:extLst>
                  <a:ext uri="{FF2B5EF4-FFF2-40B4-BE49-F238E27FC236}">
                    <a16:creationId xmlns:a16="http://schemas.microsoft.com/office/drawing/2014/main" id="{9C365951-0EAB-0646-8118-F46E1788E3A7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iśḷïḑè">
                <a:extLst>
                  <a:ext uri="{FF2B5EF4-FFF2-40B4-BE49-F238E27FC236}">
                    <a16:creationId xmlns:a16="http://schemas.microsoft.com/office/drawing/2014/main" id="{BCE94C42-714A-C144-999E-C8AD22DBC57C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ṧľiďé">
                <a:extLst>
                  <a:ext uri="{FF2B5EF4-FFF2-40B4-BE49-F238E27FC236}">
                    <a16:creationId xmlns:a16="http://schemas.microsoft.com/office/drawing/2014/main" id="{93E222FB-609E-5941-ABEC-42FC213F16AA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išľïḍé">
                <a:extLst>
                  <a:ext uri="{FF2B5EF4-FFF2-40B4-BE49-F238E27FC236}">
                    <a16:creationId xmlns:a16="http://schemas.microsoft.com/office/drawing/2014/main" id="{1071A0CE-22F7-5C48-B08D-ADDF56944D45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ŝlîḑè">
                <a:extLst>
                  <a:ext uri="{FF2B5EF4-FFF2-40B4-BE49-F238E27FC236}">
                    <a16:creationId xmlns:a16="http://schemas.microsoft.com/office/drawing/2014/main" id="{0E09BE2E-B5F0-0342-91C2-AB8CD3E52AB8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îṩḻíḓe">
                <a:extLst>
                  <a:ext uri="{FF2B5EF4-FFF2-40B4-BE49-F238E27FC236}">
                    <a16:creationId xmlns:a16="http://schemas.microsoft.com/office/drawing/2014/main" id="{D58B55A2-3D34-3742-B26F-987C180663E0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$1îdè">
                <a:extLst>
                  <a:ext uri="{FF2B5EF4-FFF2-40B4-BE49-F238E27FC236}">
                    <a16:creationId xmlns:a16="http://schemas.microsoft.com/office/drawing/2014/main" id="{F2D7B6FB-FDC4-E14D-BEF8-4AAAA258E32F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śľïḓe">
                <a:extLst>
                  <a:ext uri="{FF2B5EF4-FFF2-40B4-BE49-F238E27FC236}">
                    <a16:creationId xmlns:a16="http://schemas.microsoft.com/office/drawing/2014/main" id="{5769057C-5C35-6C4D-88A8-8F4E42BB7CE6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ṣļïḑè">
                <a:extLst>
                  <a:ext uri="{FF2B5EF4-FFF2-40B4-BE49-F238E27FC236}">
                    <a16:creationId xmlns:a16="http://schemas.microsoft.com/office/drawing/2014/main" id="{7BA11B63-BCE2-894E-BDF2-A9811823DCB6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iṡḷidé">
                <a:extLst>
                  <a:ext uri="{FF2B5EF4-FFF2-40B4-BE49-F238E27FC236}">
                    <a16:creationId xmlns:a16="http://schemas.microsoft.com/office/drawing/2014/main" id="{79E2FB7D-F9B6-544A-A041-570ADF98A2CC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íṡḷíḋe">
                <a:extLst>
                  <a:ext uri="{FF2B5EF4-FFF2-40B4-BE49-F238E27FC236}">
                    <a16:creationId xmlns:a16="http://schemas.microsoft.com/office/drawing/2014/main" id="{EF2E6823-25B3-6B43-9FED-49AC07C5625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ŝ1iḑê">
                <a:extLst>
                  <a:ext uri="{FF2B5EF4-FFF2-40B4-BE49-F238E27FC236}">
                    <a16:creationId xmlns:a16="http://schemas.microsoft.com/office/drawing/2014/main" id="{D2AF208C-5B8A-D14C-862D-29D4E81F714B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ṩḷiḑe">
                <a:extLst>
                  <a:ext uri="{FF2B5EF4-FFF2-40B4-BE49-F238E27FC236}">
                    <a16:creationId xmlns:a16="http://schemas.microsoft.com/office/drawing/2014/main" id="{8E99E686-0793-5340-9732-6A3958666844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iṧḻiḑê">
                <a:extLst>
                  <a:ext uri="{FF2B5EF4-FFF2-40B4-BE49-F238E27FC236}">
                    <a16:creationId xmlns:a16="http://schemas.microsoft.com/office/drawing/2014/main" id="{21D1FB50-F6A4-9344-8E71-6357FA9C9889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ṣḻîḋè">
                <a:extLst>
                  <a:ext uri="{FF2B5EF4-FFF2-40B4-BE49-F238E27FC236}">
                    <a16:creationId xmlns:a16="http://schemas.microsoft.com/office/drawing/2014/main" id="{1C183547-A1FE-A848-826A-69B39C4E3C45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ṡ1îḍé">
                <a:extLst>
                  <a:ext uri="{FF2B5EF4-FFF2-40B4-BE49-F238E27FC236}">
                    <a16:creationId xmlns:a16="http://schemas.microsoft.com/office/drawing/2014/main" id="{9B04EDED-383F-1443-9915-9FD7CBEF6A09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îš1íḑe">
                <a:extLst>
                  <a:ext uri="{FF2B5EF4-FFF2-40B4-BE49-F238E27FC236}">
                    <a16:creationId xmlns:a16="http://schemas.microsoft.com/office/drawing/2014/main" id="{48760B9E-53DB-F047-8C51-3331AF38196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iš1ïḍe">
                <a:extLst>
                  <a:ext uri="{FF2B5EF4-FFF2-40B4-BE49-F238E27FC236}">
                    <a16:creationId xmlns:a16="http://schemas.microsoft.com/office/drawing/2014/main" id="{6CE63D60-0F2F-774C-9A10-2EAEC961273E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îSḻîde">
                <a:extLst>
                  <a:ext uri="{FF2B5EF4-FFF2-40B4-BE49-F238E27FC236}">
                    <a16:creationId xmlns:a16="http://schemas.microsoft.com/office/drawing/2014/main" id="{81C00EFB-FFDB-ED46-B4EA-204B10A4BE56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î$ḻîḑé">
                <a:extLst>
                  <a:ext uri="{FF2B5EF4-FFF2-40B4-BE49-F238E27FC236}">
                    <a16:creationId xmlns:a16="http://schemas.microsoft.com/office/drawing/2014/main" id="{23DEF659-E7A8-3B44-B097-536B7D97F2C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ŝļïḓe">
                <a:extLst>
                  <a:ext uri="{FF2B5EF4-FFF2-40B4-BE49-F238E27FC236}">
                    <a16:creationId xmlns:a16="http://schemas.microsoft.com/office/drawing/2014/main" id="{C3BE4C24-7764-7443-8B41-980A980F5C9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îS1iḍé">
                <a:extLst>
                  <a:ext uri="{FF2B5EF4-FFF2-40B4-BE49-F238E27FC236}">
                    <a16:creationId xmlns:a16="http://schemas.microsoft.com/office/drawing/2014/main" id="{F539270B-A906-D54B-B432-FC541B12FD9B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šlïdé">
                <a:extLst>
                  <a:ext uri="{FF2B5EF4-FFF2-40B4-BE49-F238E27FC236}">
                    <a16:creationId xmlns:a16="http://schemas.microsoft.com/office/drawing/2014/main" id="{BBA19668-BBAD-D64C-9D9B-0367527FEF53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ïSlïde">
                <a:extLst>
                  <a:ext uri="{FF2B5EF4-FFF2-40B4-BE49-F238E27FC236}">
                    <a16:creationId xmlns:a16="http://schemas.microsoft.com/office/drawing/2014/main" id="{2EF4236D-E377-3F4E-959A-7C192A04949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îşľïďe">
                <a:extLst>
                  <a:ext uri="{FF2B5EF4-FFF2-40B4-BE49-F238E27FC236}">
                    <a16:creationId xmlns:a16="http://schemas.microsoft.com/office/drawing/2014/main" id="{7D00ED78-C0F6-9F45-BE05-A826AB572422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şľíďê">
                <a:extLst>
                  <a:ext uri="{FF2B5EF4-FFF2-40B4-BE49-F238E27FC236}">
                    <a16:creationId xmlns:a16="http://schemas.microsoft.com/office/drawing/2014/main" id="{F8DF1780-A45B-994E-83A5-5EE0D784C79F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íś1ïdè">
                <a:extLst>
                  <a:ext uri="{FF2B5EF4-FFF2-40B4-BE49-F238E27FC236}">
                    <a16:creationId xmlns:a16="http://schemas.microsoft.com/office/drawing/2014/main" id="{65E130A8-D43E-664D-9A17-B40D8184B429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iṩḷiḍe">
                <a:extLst>
                  <a:ext uri="{FF2B5EF4-FFF2-40B4-BE49-F238E27FC236}">
                    <a16:creationId xmlns:a16="http://schemas.microsoft.com/office/drawing/2014/main" id="{8DDCF2A7-CD7C-084C-9C62-77891D1251D6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ïŝ1iďè">
                <a:extLst>
                  <a:ext uri="{FF2B5EF4-FFF2-40B4-BE49-F238E27FC236}">
                    <a16:creationId xmlns:a16="http://schemas.microsoft.com/office/drawing/2014/main" id="{D16E4C51-EE0C-734E-B770-657E5145E587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íṩļíḋê">
                <a:extLst>
                  <a:ext uri="{FF2B5EF4-FFF2-40B4-BE49-F238E27FC236}">
                    <a16:creationId xmlns:a16="http://schemas.microsoft.com/office/drawing/2014/main" id="{417C32AA-044D-4A48-8BB3-8EB5EA1AD35A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ṧ1ïdè">
                <a:extLst>
                  <a:ext uri="{FF2B5EF4-FFF2-40B4-BE49-F238E27FC236}">
                    <a16:creationId xmlns:a16="http://schemas.microsoft.com/office/drawing/2014/main" id="{88031732-1F5C-1443-94D1-57EACF852A5A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ŝḻîḍé">
                <a:extLst>
                  <a:ext uri="{FF2B5EF4-FFF2-40B4-BE49-F238E27FC236}">
                    <a16:creationId xmlns:a16="http://schemas.microsoft.com/office/drawing/2014/main" id="{B6A986BD-313C-EF41-B156-388D2A373031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şḻïḓé">
                <a:extLst>
                  <a:ext uri="{FF2B5EF4-FFF2-40B4-BE49-F238E27FC236}">
                    <a16:creationId xmlns:a16="http://schemas.microsoft.com/office/drawing/2014/main" id="{62C4D10A-375C-D34C-B394-7E5E742AA989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śļíďè">
                <a:extLst>
                  <a:ext uri="{FF2B5EF4-FFF2-40B4-BE49-F238E27FC236}">
                    <a16:creationId xmlns:a16="http://schemas.microsoft.com/office/drawing/2014/main" id="{CDDF3729-6485-7342-A3F6-590CF24BDDE7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ŝ1ïdé">
                <a:extLst>
                  <a:ext uri="{FF2B5EF4-FFF2-40B4-BE49-F238E27FC236}">
                    <a16:creationId xmlns:a16="http://schemas.microsoft.com/office/drawing/2014/main" id="{4C873CE6-00E2-AB44-92ED-D788B3149DD8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is1ídè">
                <a:extLst>
                  <a:ext uri="{FF2B5EF4-FFF2-40B4-BE49-F238E27FC236}">
                    <a16:creationId xmlns:a16="http://schemas.microsoft.com/office/drawing/2014/main" id="{7DA0A506-A8A1-B648-8FAB-719EB3C4B368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islíďê">
                <a:extLst>
                  <a:ext uri="{FF2B5EF4-FFF2-40B4-BE49-F238E27FC236}">
                    <a16:creationId xmlns:a16="http://schemas.microsoft.com/office/drawing/2014/main" id="{F086B87D-FA5A-1C49-A46C-7A807C2525C1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ṩlíḑê">
                <a:extLst>
                  <a:ext uri="{FF2B5EF4-FFF2-40B4-BE49-F238E27FC236}">
                    <a16:creationId xmlns:a16="http://schemas.microsoft.com/office/drawing/2014/main" id="{F5621CC5-2D4E-6640-B339-F9381E161826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îṥḷïďê">
                <a:extLst>
                  <a:ext uri="{FF2B5EF4-FFF2-40B4-BE49-F238E27FC236}">
                    <a16:creationId xmlns:a16="http://schemas.microsoft.com/office/drawing/2014/main" id="{5CEDEE2D-9EB6-D242-B107-5BB6F261CBB2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íṥḻïďè">
                <a:extLst>
                  <a:ext uri="{FF2B5EF4-FFF2-40B4-BE49-F238E27FC236}">
                    <a16:creationId xmlns:a16="http://schemas.microsoft.com/office/drawing/2014/main" id="{6143019C-E4D0-694C-96ED-4122FB7BB9A2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ṡḷíḍè">
                <a:extLst>
                  <a:ext uri="{FF2B5EF4-FFF2-40B4-BE49-F238E27FC236}">
                    <a16:creationId xmlns:a16="http://schemas.microsoft.com/office/drawing/2014/main" id="{B177487B-B535-8445-A8B1-89B3DB9433B0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î$ḷîḑé">
                <a:extLst>
                  <a:ext uri="{FF2B5EF4-FFF2-40B4-BE49-F238E27FC236}">
                    <a16:creationId xmlns:a16="http://schemas.microsoft.com/office/drawing/2014/main" id="{0235DA90-4560-6E40-AD9B-6F1A24BC36DC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í$ľîdè">
                <a:extLst>
                  <a:ext uri="{FF2B5EF4-FFF2-40B4-BE49-F238E27FC236}">
                    <a16:creationId xmlns:a16="http://schemas.microsoft.com/office/drawing/2014/main" id="{AB19321F-B7AB-FF43-99B1-248BED688026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iṥ1iḍè">
                <a:extLst>
                  <a:ext uri="{FF2B5EF4-FFF2-40B4-BE49-F238E27FC236}">
                    <a16:creationId xmlns:a16="http://schemas.microsoft.com/office/drawing/2014/main" id="{2B97BF43-1C29-4E45-A23E-283AE60B697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ïslidé">
                <a:extLst>
                  <a:ext uri="{FF2B5EF4-FFF2-40B4-BE49-F238E27FC236}">
                    <a16:creationId xmlns:a16="http://schemas.microsoft.com/office/drawing/2014/main" id="{03135C46-0C1B-F644-A450-F7A63F3303B4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íṡlïďè">
                <a:extLst>
                  <a:ext uri="{FF2B5EF4-FFF2-40B4-BE49-F238E27FC236}">
                    <a16:creationId xmlns:a16="http://schemas.microsoft.com/office/drawing/2014/main" id="{0AA750E6-A86E-E448-9624-8E47C025C8EC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iṧ1ïḓè">
                <a:extLst>
                  <a:ext uri="{FF2B5EF4-FFF2-40B4-BE49-F238E27FC236}">
                    <a16:creationId xmlns:a16="http://schemas.microsoft.com/office/drawing/2014/main" id="{667D8AB5-A847-2B48-84C8-20AA056F89B0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2" name="íşḷïḑe">
              <a:extLst>
                <a:ext uri="{FF2B5EF4-FFF2-40B4-BE49-F238E27FC236}">
                  <a16:creationId xmlns:a16="http://schemas.microsoft.com/office/drawing/2014/main" id="{13E7EF24-6A73-0B45-8733-EA501CD31CA0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33" name="îṥľíḑé">
                <a:extLst>
                  <a:ext uri="{FF2B5EF4-FFF2-40B4-BE49-F238E27FC236}">
                    <a16:creationId xmlns:a16="http://schemas.microsoft.com/office/drawing/2014/main" id="{AA354D1E-59DB-8C4D-896D-E49D08E8EAF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50" name="išḻiḑé">
                  <a:extLst>
                    <a:ext uri="{FF2B5EF4-FFF2-40B4-BE49-F238E27FC236}">
                      <a16:creationId xmlns:a16="http://schemas.microsoft.com/office/drawing/2014/main" id="{EE96CAF2-F105-3E44-A0BB-7040A9C156A9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íṥľíďè">
                  <a:extLst>
                    <a:ext uri="{FF2B5EF4-FFF2-40B4-BE49-F238E27FC236}">
                      <a16:creationId xmlns:a16="http://schemas.microsoft.com/office/drawing/2014/main" id="{710580DA-CC4A-AF48-954B-75E850DFE2B3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íś1iḑe">
                  <a:extLst>
                    <a:ext uri="{FF2B5EF4-FFF2-40B4-BE49-F238E27FC236}">
                      <a16:creationId xmlns:a16="http://schemas.microsoft.com/office/drawing/2014/main" id="{91B802B3-E6F8-4349-9D5A-181A2C443434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ṩ1iḋè">
                  <a:extLst>
                    <a:ext uri="{FF2B5EF4-FFF2-40B4-BE49-F238E27FC236}">
                      <a16:creationId xmlns:a16="http://schemas.microsoft.com/office/drawing/2014/main" id="{59F22DD4-E48F-D540-A797-235ACF561A57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íṩlïḓè">
                  <a:extLst>
                    <a:ext uri="{FF2B5EF4-FFF2-40B4-BE49-F238E27FC236}">
                      <a16:creationId xmlns:a16="http://schemas.microsoft.com/office/drawing/2014/main" id="{2EEFB2DF-9248-5D4D-9E04-A3C5E1A25B85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sḷïďè">
                  <a:extLst>
                    <a:ext uri="{FF2B5EF4-FFF2-40B4-BE49-F238E27FC236}">
                      <a16:creationId xmlns:a16="http://schemas.microsoft.com/office/drawing/2014/main" id="{1B812F4A-63F1-9844-9EC5-37CD0EFD3729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îṧļîḓé">
                  <a:extLst>
                    <a:ext uri="{FF2B5EF4-FFF2-40B4-BE49-F238E27FC236}">
                      <a16:creationId xmlns:a16="http://schemas.microsoft.com/office/drawing/2014/main" id="{5639EF1F-5AE3-874D-8FA2-91F21AACEB7C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ļïḑé">
                  <a:extLst>
                    <a:ext uri="{FF2B5EF4-FFF2-40B4-BE49-F238E27FC236}">
                      <a16:creationId xmlns:a16="http://schemas.microsoft.com/office/drawing/2014/main" id="{C1AB21F8-77D6-B74A-B5BC-ED62194405E8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8" name="íšlïďè">
                  <a:extLst>
                    <a:ext uri="{FF2B5EF4-FFF2-40B4-BE49-F238E27FC236}">
                      <a16:creationId xmlns:a16="http://schemas.microsoft.com/office/drawing/2014/main" id="{90B30384-785B-EA49-888B-065D086AB8AD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9" name="işḷîḑe">
                  <a:extLst>
                    <a:ext uri="{FF2B5EF4-FFF2-40B4-BE49-F238E27FC236}">
                      <a16:creationId xmlns:a16="http://schemas.microsoft.com/office/drawing/2014/main" id="{5165BF49-936B-A740-A0E5-4922B6E58FD8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0" name="íṥḻiďê">
                  <a:extLst>
                    <a:ext uri="{FF2B5EF4-FFF2-40B4-BE49-F238E27FC236}">
                      <a16:creationId xmlns:a16="http://schemas.microsoft.com/office/drawing/2014/main" id="{60FBD73B-0099-BF4F-BA70-FE6C15D49AE9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4" name="ïšľîḍê">
                <a:extLst>
                  <a:ext uri="{FF2B5EF4-FFF2-40B4-BE49-F238E27FC236}">
                    <a16:creationId xmlns:a16="http://schemas.microsoft.com/office/drawing/2014/main" id="{966046F6-180D-044D-B27A-C8A8471B3531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35" name="îṩľîḑê">
                  <a:extLst>
                    <a:ext uri="{FF2B5EF4-FFF2-40B4-BE49-F238E27FC236}">
                      <a16:creationId xmlns:a16="http://schemas.microsoft.com/office/drawing/2014/main" id="{6C985DBF-CA8A-FA4F-ABA4-B889859236CF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îṩḷîde">
                  <a:extLst>
                    <a:ext uri="{FF2B5EF4-FFF2-40B4-BE49-F238E27FC236}">
                      <a16:creationId xmlns:a16="http://schemas.microsoft.com/office/drawing/2014/main" id="{03E6E01C-BCDF-9046-906F-3D3B73EA71E3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îṣḻîḑê">
                  <a:extLst>
                    <a:ext uri="{FF2B5EF4-FFF2-40B4-BE49-F238E27FC236}">
                      <a16:creationId xmlns:a16="http://schemas.microsoft.com/office/drawing/2014/main" id="{662AECE6-0526-C047-BDB9-91C3D5587CB0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ïṥlíḑê">
                  <a:extLst>
                    <a:ext uri="{FF2B5EF4-FFF2-40B4-BE49-F238E27FC236}">
                      <a16:creationId xmlns:a16="http://schemas.microsoft.com/office/drawing/2014/main" id="{BF67F546-D03F-1848-A9DF-8541703DBC07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îş1íḋe">
                  <a:extLst>
                    <a:ext uri="{FF2B5EF4-FFF2-40B4-BE49-F238E27FC236}">
                      <a16:creationId xmlns:a16="http://schemas.microsoft.com/office/drawing/2014/main" id="{0C7FD9BD-223D-824C-9E62-1876EFB69352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îş1ïḋe">
                  <a:extLst>
                    <a:ext uri="{FF2B5EF4-FFF2-40B4-BE49-F238E27FC236}">
                      <a16:creationId xmlns:a16="http://schemas.microsoft.com/office/drawing/2014/main" id="{942C6BBE-A842-CE4A-8E11-7F0E27F689F9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íšlídè">
                  <a:extLst>
                    <a:ext uri="{FF2B5EF4-FFF2-40B4-BE49-F238E27FC236}">
                      <a16:creationId xmlns:a16="http://schemas.microsoft.com/office/drawing/2014/main" id="{C16115B0-62ED-B144-8FAC-AC6994AB7E86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ṣḻîďe">
                  <a:extLst>
                    <a:ext uri="{FF2B5EF4-FFF2-40B4-BE49-F238E27FC236}">
                      <a16:creationId xmlns:a16="http://schemas.microsoft.com/office/drawing/2014/main" id="{7C835280-A235-5C4E-9EF4-022533FEA256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ŝḻiḋè">
                  <a:extLst>
                    <a:ext uri="{FF2B5EF4-FFF2-40B4-BE49-F238E27FC236}">
                      <a16:creationId xmlns:a16="http://schemas.microsoft.com/office/drawing/2014/main" id="{CDC6ED2B-B0B9-E244-8A0B-6D64A578590B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î$ḷíďé">
                  <a:extLst>
                    <a:ext uri="{FF2B5EF4-FFF2-40B4-BE49-F238E27FC236}">
                      <a16:creationId xmlns:a16="http://schemas.microsoft.com/office/drawing/2014/main" id="{111D2501-7A4F-C044-9917-110D246A5679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îṡlîďe">
                  <a:extLst>
                    <a:ext uri="{FF2B5EF4-FFF2-40B4-BE49-F238E27FC236}">
                      <a16:creationId xmlns:a16="http://schemas.microsoft.com/office/drawing/2014/main" id="{0FED175E-F92B-D844-9957-51FC3E824957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şľîḍé">
                  <a:extLst>
                    <a:ext uri="{FF2B5EF4-FFF2-40B4-BE49-F238E27FC236}">
                      <a16:creationId xmlns:a16="http://schemas.microsoft.com/office/drawing/2014/main" id="{583D4477-9495-194E-A285-C3BF3452A7D0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îṩľîďe">
                  <a:extLst>
                    <a:ext uri="{FF2B5EF4-FFF2-40B4-BE49-F238E27FC236}">
                      <a16:creationId xmlns:a16="http://schemas.microsoft.com/office/drawing/2014/main" id="{58CF3571-5173-BA4F-BC4B-992008EBA07E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S1idè">
                  <a:extLst>
                    <a:ext uri="{FF2B5EF4-FFF2-40B4-BE49-F238E27FC236}">
                      <a16:creationId xmlns:a16="http://schemas.microsoft.com/office/drawing/2014/main" id="{63CDF379-2A9B-2243-8ADB-B3FA8E1BB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iṣḷîḋe">
                  <a:extLst>
                    <a:ext uri="{FF2B5EF4-FFF2-40B4-BE49-F238E27FC236}">
                      <a16:creationId xmlns:a16="http://schemas.microsoft.com/office/drawing/2014/main" id="{F05D19F7-02FC-FE40-8DD8-E9EA4AA3C561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31" name="图片 230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3FC3273A-E97E-0C42-9E39-88FB93CA60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232" name="矩形 231">
            <a:extLst>
              <a:ext uri="{FF2B5EF4-FFF2-40B4-BE49-F238E27FC236}">
                <a16:creationId xmlns:a16="http://schemas.microsoft.com/office/drawing/2014/main" id="{35055C1D-C5FB-EE43-B4B1-B135DD9F693D}"/>
              </a:ext>
            </a:extLst>
          </p:cNvPr>
          <p:cNvSpPr/>
          <p:nvPr userDrawn="1"/>
        </p:nvSpPr>
        <p:spPr>
          <a:xfrm>
            <a:off x="1008745" y="747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33" name="TextBox 6">
            <a:extLst>
              <a:ext uri="{FF2B5EF4-FFF2-40B4-BE49-F238E27FC236}">
                <a16:creationId xmlns:a16="http://schemas.microsoft.com/office/drawing/2014/main" id="{8B61A470-C1E2-7244-8914-CAFC0734A94C}"/>
              </a:ext>
            </a:extLst>
          </p:cNvPr>
          <p:cNvSpPr txBox="1"/>
          <p:nvPr userDrawn="1"/>
        </p:nvSpPr>
        <p:spPr>
          <a:xfrm>
            <a:off x="1029924" y="19570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410736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论文写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3B395957-D18A-3046-8BAD-299095FBBA87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115" name="直接连接符 22">
            <a:extLst>
              <a:ext uri="{FF2B5EF4-FFF2-40B4-BE49-F238E27FC236}">
                <a16:creationId xmlns:a16="http://schemas.microsoft.com/office/drawing/2014/main" id="{C091CA6E-1C4E-9A48-9CF7-8BC59ECBC514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96D84109-6F62-CD4D-B263-618270B5AD0B}"/>
              </a:ext>
            </a:extLst>
          </p:cNvPr>
          <p:cNvSpPr/>
          <p:nvPr userDrawn="1"/>
        </p:nvSpPr>
        <p:spPr>
          <a:xfrm>
            <a:off x="2304293" y="747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18" name="直接连接符 24">
            <a:extLst>
              <a:ext uri="{FF2B5EF4-FFF2-40B4-BE49-F238E27FC236}">
                <a16:creationId xmlns:a16="http://schemas.microsoft.com/office/drawing/2014/main" id="{3A0A4863-4788-E241-ABD1-1108FE349E07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6">
            <a:extLst>
              <a:ext uri="{FF2B5EF4-FFF2-40B4-BE49-F238E27FC236}">
                <a16:creationId xmlns:a16="http://schemas.microsoft.com/office/drawing/2014/main" id="{B11C53FA-E785-4042-81FD-EE034D49E3F3}"/>
              </a:ext>
            </a:extLst>
          </p:cNvPr>
          <p:cNvSpPr txBox="1"/>
          <p:nvPr userDrawn="1"/>
        </p:nvSpPr>
        <p:spPr>
          <a:xfrm>
            <a:off x="2325472" y="19570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0" name="TextBox 7">
            <a:extLst>
              <a:ext uri="{FF2B5EF4-FFF2-40B4-BE49-F238E27FC236}">
                <a16:creationId xmlns:a16="http://schemas.microsoft.com/office/drawing/2014/main" id="{798072E9-94C3-0442-9AF9-92AE7100CD32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  <p:sp>
        <p:nvSpPr>
          <p:cNvPr id="121" name="TextBox 9">
            <a:extLst>
              <a:ext uri="{FF2B5EF4-FFF2-40B4-BE49-F238E27FC236}">
                <a16:creationId xmlns:a16="http://schemas.microsoft.com/office/drawing/2014/main" id="{34AE3627-257E-4F4B-BF0B-B157AF1F3828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2" name="TextBox 10">
            <a:extLst>
              <a:ext uri="{FF2B5EF4-FFF2-40B4-BE49-F238E27FC236}">
                <a16:creationId xmlns:a16="http://schemas.microsoft.com/office/drawing/2014/main" id="{F1E98245-BD7C-364D-A612-564E48CB38AD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23" name="TextBox 11">
            <a:extLst>
              <a:ext uri="{FF2B5EF4-FFF2-40B4-BE49-F238E27FC236}">
                <a16:creationId xmlns:a16="http://schemas.microsoft.com/office/drawing/2014/main" id="{14A794B0-D103-EC43-BDBB-622A2759DB35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24" name="直接连接符 30">
            <a:extLst>
              <a:ext uri="{FF2B5EF4-FFF2-40B4-BE49-F238E27FC236}">
                <a16:creationId xmlns:a16="http://schemas.microsoft.com/office/drawing/2014/main" id="{1CA04D05-6CD9-0143-A9C3-BC06C87A253E}"/>
              </a:ext>
            </a:extLst>
          </p:cNvPr>
          <p:cNvCxnSpPr>
            <a:cxnSpLocks/>
          </p:cNvCxnSpPr>
          <p:nvPr userDrawn="1"/>
        </p:nvCxnSpPr>
        <p:spPr>
          <a:xfrm>
            <a:off x="3967918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1">
            <a:extLst>
              <a:ext uri="{FF2B5EF4-FFF2-40B4-BE49-F238E27FC236}">
                <a16:creationId xmlns:a16="http://schemas.microsoft.com/office/drawing/2014/main" id="{F871D5BD-1030-BF41-A5CD-9F1CCC5900A9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26" name="直接连接符 24">
            <a:extLst>
              <a:ext uri="{FF2B5EF4-FFF2-40B4-BE49-F238E27FC236}">
                <a16:creationId xmlns:a16="http://schemas.microsoft.com/office/drawing/2014/main" id="{BA161B7E-6381-C745-953E-28E4F812B1DE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5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项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E2D27C-224B-F643-B588-29BDDDEC93B8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92288A91-E4A1-CF4B-AC9F-E018E84F2198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F5D4A67B-2F45-3043-AE3C-F10A84055284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C6F4C044-36CD-1F46-90E8-4568F0FDDD1D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7B1D3A3-1511-7749-8847-B02F07BFC181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720EBDD-3439-BA49-B070-D4574BCD3830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1" name="直接连接符 30">
            <a:extLst>
              <a:ext uri="{FF2B5EF4-FFF2-40B4-BE49-F238E27FC236}">
                <a16:creationId xmlns:a16="http://schemas.microsoft.com/office/drawing/2014/main" id="{96EBA393-BA52-4C4B-9E9B-0B6F5412F2C6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63E2A9-772A-0049-86B9-03B5762F14C8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E9BAC3A3-D763-F246-95DA-EDA0F83FFC51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66C043-CBF3-614A-B480-AFC7C51A6AF4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5" name="íšḻîďê">
              <a:extLst>
                <a:ext uri="{FF2B5EF4-FFF2-40B4-BE49-F238E27FC236}">
                  <a16:creationId xmlns:a16="http://schemas.microsoft.com/office/drawing/2014/main" id="{2D6CDB16-E3A5-2548-B292-E449BC5FD93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5" name="ïş1íḍê">
                <a:extLst>
                  <a:ext uri="{FF2B5EF4-FFF2-40B4-BE49-F238E27FC236}">
                    <a16:creationId xmlns:a16="http://schemas.microsoft.com/office/drawing/2014/main" id="{E4FA89B3-207E-3D4E-AF4C-AFCBC7A87063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šḻïḍè">
                <a:extLst>
                  <a:ext uri="{FF2B5EF4-FFF2-40B4-BE49-F238E27FC236}">
                    <a16:creationId xmlns:a16="http://schemas.microsoft.com/office/drawing/2014/main" id="{98E9EF5E-34B5-674E-86AC-AAC6B0EBE14B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śľíḓé">
                <a:extLst>
                  <a:ext uri="{FF2B5EF4-FFF2-40B4-BE49-F238E27FC236}">
                    <a16:creationId xmlns:a16="http://schemas.microsoft.com/office/drawing/2014/main" id="{396C6D59-F680-4748-BB39-1714C26E81A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slíḍê">
                <a:extLst>
                  <a:ext uri="{FF2B5EF4-FFF2-40B4-BE49-F238E27FC236}">
                    <a16:creationId xmlns:a16="http://schemas.microsoft.com/office/drawing/2014/main" id="{35E9D866-0EC6-1944-BA5B-1824343B1D60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ṡļïdê">
                <a:extLst>
                  <a:ext uri="{FF2B5EF4-FFF2-40B4-BE49-F238E27FC236}">
                    <a16:creationId xmlns:a16="http://schemas.microsoft.com/office/drawing/2014/main" id="{A044180F-DDE6-D747-BD4E-75703FC329C5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ş1ïďe">
                <a:extLst>
                  <a:ext uri="{FF2B5EF4-FFF2-40B4-BE49-F238E27FC236}">
                    <a16:creationId xmlns:a16="http://schemas.microsoft.com/office/drawing/2014/main" id="{2D3FB320-D78A-4945-8D06-45560AF393BF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ṩḷíḍé">
                <a:extLst>
                  <a:ext uri="{FF2B5EF4-FFF2-40B4-BE49-F238E27FC236}">
                    <a16:creationId xmlns:a16="http://schemas.microsoft.com/office/drawing/2014/main" id="{0B593AEB-7CDF-CB4A-B51D-15F2BFE34230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śľíḍè">
                <a:extLst>
                  <a:ext uri="{FF2B5EF4-FFF2-40B4-BE49-F238E27FC236}">
                    <a16:creationId xmlns:a16="http://schemas.microsoft.com/office/drawing/2014/main" id="{BB86023A-FD35-3C46-A438-272EC90F3014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$ḻîḋè">
                <a:extLst>
                  <a:ext uri="{FF2B5EF4-FFF2-40B4-BE49-F238E27FC236}">
                    <a16:creationId xmlns:a16="http://schemas.microsoft.com/office/drawing/2014/main" id="{2E4DD133-B5EE-BB40-AF2C-C4AFE5718B16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ṣļíḋe">
                <a:extLst>
                  <a:ext uri="{FF2B5EF4-FFF2-40B4-BE49-F238E27FC236}">
                    <a16:creationId xmlns:a16="http://schemas.microsoft.com/office/drawing/2014/main" id="{2FA2C55E-73A5-D046-8C2C-14662FBF63C3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ṩḷiḓé">
                <a:extLst>
                  <a:ext uri="{FF2B5EF4-FFF2-40B4-BE49-F238E27FC236}">
                    <a16:creationId xmlns:a16="http://schemas.microsoft.com/office/drawing/2014/main" id="{72A2A076-C1C3-7C44-9FF9-E2676878B69C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Sľiḍè">
                <a:extLst>
                  <a:ext uri="{FF2B5EF4-FFF2-40B4-BE49-F238E27FC236}">
                    <a16:creationId xmlns:a16="http://schemas.microsoft.com/office/drawing/2014/main" id="{BE94EE74-AD01-A745-A3B7-F415C9BE68FA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ḷîḍe">
                <a:extLst>
                  <a:ext uri="{FF2B5EF4-FFF2-40B4-BE49-F238E27FC236}">
                    <a16:creationId xmlns:a16="http://schemas.microsoft.com/office/drawing/2014/main" id="{14E1F2FF-F981-0244-81DA-178373C1CB5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šḻiḑê">
                <a:extLst>
                  <a:ext uri="{FF2B5EF4-FFF2-40B4-BE49-F238E27FC236}">
                    <a16:creationId xmlns:a16="http://schemas.microsoft.com/office/drawing/2014/main" id="{F66EA04D-5123-274D-AB5D-9F9CCC96E47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ļïďè">
                <a:extLst>
                  <a:ext uri="{FF2B5EF4-FFF2-40B4-BE49-F238E27FC236}">
                    <a16:creationId xmlns:a16="http://schemas.microsoft.com/office/drawing/2014/main" id="{5FE70A70-508A-5549-B97B-786DF0B0EEC3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ṥlïḋê">
                <a:extLst>
                  <a:ext uri="{FF2B5EF4-FFF2-40B4-BE49-F238E27FC236}">
                    <a16:creationId xmlns:a16="http://schemas.microsoft.com/office/drawing/2014/main" id="{AF0E061B-C9B3-634B-9F68-B3D97BB1816A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ṧľïdè">
                <a:extLst>
                  <a:ext uri="{FF2B5EF4-FFF2-40B4-BE49-F238E27FC236}">
                    <a16:creationId xmlns:a16="http://schemas.microsoft.com/office/drawing/2014/main" id="{0E8E2BE6-281D-F04F-BA41-5E27F387E6C4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ḷîḓê">
                <a:extLst>
                  <a:ext uri="{FF2B5EF4-FFF2-40B4-BE49-F238E27FC236}">
                    <a16:creationId xmlns:a16="http://schemas.microsoft.com/office/drawing/2014/main" id="{5F2B4D20-5D98-304B-B329-6B842D4DF0C6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líďè">
                <a:extLst>
                  <a:ext uri="{FF2B5EF4-FFF2-40B4-BE49-F238E27FC236}">
                    <a16:creationId xmlns:a16="http://schemas.microsoft.com/office/drawing/2014/main" id="{A29B8BBF-7686-3842-96AA-D5328D8741A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ḻïḍè">
                <a:extLst>
                  <a:ext uri="{FF2B5EF4-FFF2-40B4-BE49-F238E27FC236}">
                    <a16:creationId xmlns:a16="http://schemas.microsoft.com/office/drawing/2014/main" id="{4C9E3FB2-8C92-BA48-B62E-148373B53D78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liḑê">
                <a:extLst>
                  <a:ext uri="{FF2B5EF4-FFF2-40B4-BE49-F238E27FC236}">
                    <a16:creationId xmlns:a16="http://schemas.microsoft.com/office/drawing/2014/main" id="{0E442BD2-6436-E24C-BAEC-C8290D692D5B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slïďé">
                <a:extLst>
                  <a:ext uri="{FF2B5EF4-FFF2-40B4-BE49-F238E27FC236}">
                    <a16:creationId xmlns:a16="http://schemas.microsoft.com/office/drawing/2014/main" id="{D0E8C5C4-2ADA-1148-BFEA-644ECE7F5D2B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ṥḷîdé">
                <a:extLst>
                  <a:ext uri="{FF2B5EF4-FFF2-40B4-BE49-F238E27FC236}">
                    <a16:creationId xmlns:a16="http://schemas.microsoft.com/office/drawing/2014/main" id="{83B1C14E-51F2-1541-8263-E3A3965BC35D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sḷîḋé">
                <a:extLst>
                  <a:ext uri="{FF2B5EF4-FFF2-40B4-BE49-F238E27FC236}">
                    <a16:creationId xmlns:a16="http://schemas.microsoft.com/office/drawing/2014/main" id="{C2F44439-063D-FA4E-B355-4FDD50131E8E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śḷïḑè">
                <a:extLst>
                  <a:ext uri="{FF2B5EF4-FFF2-40B4-BE49-F238E27FC236}">
                    <a16:creationId xmlns:a16="http://schemas.microsoft.com/office/drawing/2014/main" id="{0819D914-F069-0647-9E50-31B33CF93C4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ṧľiďé">
                <a:extLst>
                  <a:ext uri="{FF2B5EF4-FFF2-40B4-BE49-F238E27FC236}">
                    <a16:creationId xmlns:a16="http://schemas.microsoft.com/office/drawing/2014/main" id="{C1AA7240-BDA5-2244-9438-B07477ECDE9A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šľïḍé">
                <a:extLst>
                  <a:ext uri="{FF2B5EF4-FFF2-40B4-BE49-F238E27FC236}">
                    <a16:creationId xmlns:a16="http://schemas.microsoft.com/office/drawing/2014/main" id="{14D47FFD-C30F-1C47-90E2-D73C3190721F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ŝlîḑè">
                <a:extLst>
                  <a:ext uri="{FF2B5EF4-FFF2-40B4-BE49-F238E27FC236}">
                    <a16:creationId xmlns:a16="http://schemas.microsoft.com/office/drawing/2014/main" id="{50248B63-485D-F74B-94F9-8F49F0EADD36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ṩḻíḓe">
                <a:extLst>
                  <a:ext uri="{FF2B5EF4-FFF2-40B4-BE49-F238E27FC236}">
                    <a16:creationId xmlns:a16="http://schemas.microsoft.com/office/drawing/2014/main" id="{FF1C4D4D-D316-9849-B7BB-AB2C32D45A90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$1îdè">
                <a:extLst>
                  <a:ext uri="{FF2B5EF4-FFF2-40B4-BE49-F238E27FC236}">
                    <a16:creationId xmlns:a16="http://schemas.microsoft.com/office/drawing/2014/main" id="{46761381-742C-A24A-A08D-F021B1A070D3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śľïḓe">
                <a:extLst>
                  <a:ext uri="{FF2B5EF4-FFF2-40B4-BE49-F238E27FC236}">
                    <a16:creationId xmlns:a16="http://schemas.microsoft.com/office/drawing/2014/main" id="{2E9A6A6D-4535-2F44-9903-DB230B8FA511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ṣļïḑè">
                <a:extLst>
                  <a:ext uri="{FF2B5EF4-FFF2-40B4-BE49-F238E27FC236}">
                    <a16:creationId xmlns:a16="http://schemas.microsoft.com/office/drawing/2014/main" id="{2EDB1863-F103-2F49-AF1C-3F6A2563AAE4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ṡḷidé">
                <a:extLst>
                  <a:ext uri="{FF2B5EF4-FFF2-40B4-BE49-F238E27FC236}">
                    <a16:creationId xmlns:a16="http://schemas.microsoft.com/office/drawing/2014/main" id="{6707C8EF-F1E7-7F4A-B141-8CC66832FA6D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ḷíḋe">
                <a:extLst>
                  <a:ext uri="{FF2B5EF4-FFF2-40B4-BE49-F238E27FC236}">
                    <a16:creationId xmlns:a16="http://schemas.microsoft.com/office/drawing/2014/main" id="{A2252D57-5124-F944-ACE0-04EB38EBDDE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ŝ1iḑê">
                <a:extLst>
                  <a:ext uri="{FF2B5EF4-FFF2-40B4-BE49-F238E27FC236}">
                    <a16:creationId xmlns:a16="http://schemas.microsoft.com/office/drawing/2014/main" id="{E4EB27E6-5CBD-0E49-8AA4-68295A0A15D7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ḷiḑe">
                <a:extLst>
                  <a:ext uri="{FF2B5EF4-FFF2-40B4-BE49-F238E27FC236}">
                    <a16:creationId xmlns:a16="http://schemas.microsoft.com/office/drawing/2014/main" id="{F3E5CF5B-7A26-6840-89B3-CC60BB01D34E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ṧḻiḑê">
                <a:extLst>
                  <a:ext uri="{FF2B5EF4-FFF2-40B4-BE49-F238E27FC236}">
                    <a16:creationId xmlns:a16="http://schemas.microsoft.com/office/drawing/2014/main" id="{10A9D207-5F2A-0541-84CB-8904F1221D32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ṣḻîḋè">
                <a:extLst>
                  <a:ext uri="{FF2B5EF4-FFF2-40B4-BE49-F238E27FC236}">
                    <a16:creationId xmlns:a16="http://schemas.microsoft.com/office/drawing/2014/main" id="{2DF9CC6D-D8C5-A04A-9E69-A9778A742F1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ṡ1îḍé">
                <a:extLst>
                  <a:ext uri="{FF2B5EF4-FFF2-40B4-BE49-F238E27FC236}">
                    <a16:creationId xmlns:a16="http://schemas.microsoft.com/office/drawing/2014/main" id="{11192A96-2B3B-2C40-AE13-6D7E7E6C208D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š1íḑe">
                <a:extLst>
                  <a:ext uri="{FF2B5EF4-FFF2-40B4-BE49-F238E27FC236}">
                    <a16:creationId xmlns:a16="http://schemas.microsoft.com/office/drawing/2014/main" id="{9D58E5CC-B697-8844-B007-3B1FED51B763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iš1ïḍe">
                <a:extLst>
                  <a:ext uri="{FF2B5EF4-FFF2-40B4-BE49-F238E27FC236}">
                    <a16:creationId xmlns:a16="http://schemas.microsoft.com/office/drawing/2014/main" id="{554242CB-6CF4-FA4C-B987-0ACEE75914C2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Sḻîde">
                <a:extLst>
                  <a:ext uri="{FF2B5EF4-FFF2-40B4-BE49-F238E27FC236}">
                    <a16:creationId xmlns:a16="http://schemas.microsoft.com/office/drawing/2014/main" id="{12F1DC7D-4F32-914A-9785-214267F6C251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$ḻîḑé">
                <a:extLst>
                  <a:ext uri="{FF2B5EF4-FFF2-40B4-BE49-F238E27FC236}">
                    <a16:creationId xmlns:a16="http://schemas.microsoft.com/office/drawing/2014/main" id="{5C919169-A9FC-5B48-89C5-12AA3BD981B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ŝļïḓe">
                <a:extLst>
                  <a:ext uri="{FF2B5EF4-FFF2-40B4-BE49-F238E27FC236}">
                    <a16:creationId xmlns:a16="http://schemas.microsoft.com/office/drawing/2014/main" id="{7A138858-1074-6943-A5E0-7A286CF2F566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S1iḍé">
                <a:extLst>
                  <a:ext uri="{FF2B5EF4-FFF2-40B4-BE49-F238E27FC236}">
                    <a16:creationId xmlns:a16="http://schemas.microsoft.com/office/drawing/2014/main" id="{52B2504D-850F-FF43-A555-5333275A03DA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šlïdé">
                <a:extLst>
                  <a:ext uri="{FF2B5EF4-FFF2-40B4-BE49-F238E27FC236}">
                    <a16:creationId xmlns:a16="http://schemas.microsoft.com/office/drawing/2014/main" id="{9DAC4C90-3508-C242-8771-63ADBDA61B8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Slïde">
                <a:extLst>
                  <a:ext uri="{FF2B5EF4-FFF2-40B4-BE49-F238E27FC236}">
                    <a16:creationId xmlns:a16="http://schemas.microsoft.com/office/drawing/2014/main" id="{583E813B-EEEC-F64A-9859-4C6ED9C71A8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şľïďe">
                <a:extLst>
                  <a:ext uri="{FF2B5EF4-FFF2-40B4-BE49-F238E27FC236}">
                    <a16:creationId xmlns:a16="http://schemas.microsoft.com/office/drawing/2014/main" id="{4D03EA9E-9AE8-1049-8BB2-3D21B86D09F0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şľíďê">
                <a:extLst>
                  <a:ext uri="{FF2B5EF4-FFF2-40B4-BE49-F238E27FC236}">
                    <a16:creationId xmlns:a16="http://schemas.microsoft.com/office/drawing/2014/main" id="{36C2C471-0E09-A349-96BB-0BB6E71E2942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ś1ïdè">
                <a:extLst>
                  <a:ext uri="{FF2B5EF4-FFF2-40B4-BE49-F238E27FC236}">
                    <a16:creationId xmlns:a16="http://schemas.microsoft.com/office/drawing/2014/main" id="{838E0857-4DED-CE4F-A0C0-DCC52873CDA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ṩḷiḍe">
                <a:extLst>
                  <a:ext uri="{FF2B5EF4-FFF2-40B4-BE49-F238E27FC236}">
                    <a16:creationId xmlns:a16="http://schemas.microsoft.com/office/drawing/2014/main" id="{00DC0108-89BA-4D4D-ABA3-372FB27B153C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ŝ1iďè">
                <a:extLst>
                  <a:ext uri="{FF2B5EF4-FFF2-40B4-BE49-F238E27FC236}">
                    <a16:creationId xmlns:a16="http://schemas.microsoft.com/office/drawing/2014/main" id="{9A204479-ED07-A145-B1F2-E1FC74BA482A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ļíḋê">
                <a:extLst>
                  <a:ext uri="{FF2B5EF4-FFF2-40B4-BE49-F238E27FC236}">
                    <a16:creationId xmlns:a16="http://schemas.microsoft.com/office/drawing/2014/main" id="{4CB72073-5279-524F-99AC-CEFB68B6BB0D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ṧ1ïdè">
                <a:extLst>
                  <a:ext uri="{FF2B5EF4-FFF2-40B4-BE49-F238E27FC236}">
                    <a16:creationId xmlns:a16="http://schemas.microsoft.com/office/drawing/2014/main" id="{B38246B0-B619-C74A-B767-54A51463D93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ŝḻîḍé">
                <a:extLst>
                  <a:ext uri="{FF2B5EF4-FFF2-40B4-BE49-F238E27FC236}">
                    <a16:creationId xmlns:a16="http://schemas.microsoft.com/office/drawing/2014/main" id="{2412A158-C833-EE47-867A-99FBFAF11E31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şḻïḓé">
                <a:extLst>
                  <a:ext uri="{FF2B5EF4-FFF2-40B4-BE49-F238E27FC236}">
                    <a16:creationId xmlns:a16="http://schemas.microsoft.com/office/drawing/2014/main" id="{DDB9102C-A31A-DB42-A495-E79534EDBE98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śļíďè">
                <a:extLst>
                  <a:ext uri="{FF2B5EF4-FFF2-40B4-BE49-F238E27FC236}">
                    <a16:creationId xmlns:a16="http://schemas.microsoft.com/office/drawing/2014/main" id="{B44DFA45-2CB3-CD46-B05E-D5114C6111E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ŝ1ïdé">
                <a:extLst>
                  <a:ext uri="{FF2B5EF4-FFF2-40B4-BE49-F238E27FC236}">
                    <a16:creationId xmlns:a16="http://schemas.microsoft.com/office/drawing/2014/main" id="{F0A7F0E3-303E-CB4C-BA64-8AF95400F6C8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1ídè">
                <a:extLst>
                  <a:ext uri="{FF2B5EF4-FFF2-40B4-BE49-F238E27FC236}">
                    <a16:creationId xmlns:a16="http://schemas.microsoft.com/office/drawing/2014/main" id="{CC12E377-D9B7-BD41-8B13-C8C5DE4EB9B9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líďê">
                <a:extLst>
                  <a:ext uri="{FF2B5EF4-FFF2-40B4-BE49-F238E27FC236}">
                    <a16:creationId xmlns:a16="http://schemas.microsoft.com/office/drawing/2014/main" id="{D0905FF6-7FA9-3B41-A473-1F2412579583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líḑê">
                <a:extLst>
                  <a:ext uri="{FF2B5EF4-FFF2-40B4-BE49-F238E27FC236}">
                    <a16:creationId xmlns:a16="http://schemas.microsoft.com/office/drawing/2014/main" id="{8FB11CF8-7372-5548-A02D-9D4907390FCB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ṥḷïďê">
                <a:extLst>
                  <a:ext uri="{FF2B5EF4-FFF2-40B4-BE49-F238E27FC236}">
                    <a16:creationId xmlns:a16="http://schemas.microsoft.com/office/drawing/2014/main" id="{A51005B4-3641-6244-AE1B-CD801371B928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ṥḻïďè">
                <a:extLst>
                  <a:ext uri="{FF2B5EF4-FFF2-40B4-BE49-F238E27FC236}">
                    <a16:creationId xmlns:a16="http://schemas.microsoft.com/office/drawing/2014/main" id="{2C05E527-F974-6F4A-B022-E22A356C55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ṡḷíḍè">
                <a:extLst>
                  <a:ext uri="{FF2B5EF4-FFF2-40B4-BE49-F238E27FC236}">
                    <a16:creationId xmlns:a16="http://schemas.microsoft.com/office/drawing/2014/main" id="{EC8769BE-8DF1-3043-961B-FF09F3D6297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$ḷîḑé">
                <a:extLst>
                  <a:ext uri="{FF2B5EF4-FFF2-40B4-BE49-F238E27FC236}">
                    <a16:creationId xmlns:a16="http://schemas.microsoft.com/office/drawing/2014/main" id="{79EB8BEC-C55F-3F46-87D7-2ED7EB7DD221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$ľîdè">
                <a:extLst>
                  <a:ext uri="{FF2B5EF4-FFF2-40B4-BE49-F238E27FC236}">
                    <a16:creationId xmlns:a16="http://schemas.microsoft.com/office/drawing/2014/main" id="{3FFC2CDA-AD6F-6944-8590-5D0B025E5423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ṥ1iḍè">
                <a:extLst>
                  <a:ext uri="{FF2B5EF4-FFF2-40B4-BE49-F238E27FC236}">
                    <a16:creationId xmlns:a16="http://schemas.microsoft.com/office/drawing/2014/main" id="{BAF0D80E-0C41-674B-9A72-5CF69E44FF3B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slidé">
                <a:extLst>
                  <a:ext uri="{FF2B5EF4-FFF2-40B4-BE49-F238E27FC236}">
                    <a16:creationId xmlns:a16="http://schemas.microsoft.com/office/drawing/2014/main" id="{C6ED679D-A923-B246-BE02-9033773E6149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ṡlïďè">
                <a:extLst>
                  <a:ext uri="{FF2B5EF4-FFF2-40B4-BE49-F238E27FC236}">
                    <a16:creationId xmlns:a16="http://schemas.microsoft.com/office/drawing/2014/main" id="{4F82E3E2-A316-FB4A-AA2A-BD4DD7B23E57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ṧ1ïḓè">
                <a:extLst>
                  <a:ext uri="{FF2B5EF4-FFF2-40B4-BE49-F238E27FC236}">
                    <a16:creationId xmlns:a16="http://schemas.microsoft.com/office/drawing/2014/main" id="{9DD84EA9-FDF3-6A40-801E-1BB09BF8914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íşḷïḑe">
              <a:extLst>
                <a:ext uri="{FF2B5EF4-FFF2-40B4-BE49-F238E27FC236}">
                  <a16:creationId xmlns:a16="http://schemas.microsoft.com/office/drawing/2014/main" id="{69044EA7-B286-C947-9AE6-21C84E59C2DF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7" name="îṥľíḑé">
                <a:extLst>
                  <a:ext uri="{FF2B5EF4-FFF2-40B4-BE49-F238E27FC236}">
                    <a16:creationId xmlns:a16="http://schemas.microsoft.com/office/drawing/2014/main" id="{5019F457-F27C-5248-AC42-46DB3F8F12E4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4" name="išḻiḑé">
                  <a:extLst>
                    <a:ext uri="{FF2B5EF4-FFF2-40B4-BE49-F238E27FC236}">
                      <a16:creationId xmlns:a16="http://schemas.microsoft.com/office/drawing/2014/main" id="{41BD64C4-D820-0145-BD94-19A09630EF8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ṥľíďè">
                  <a:extLst>
                    <a:ext uri="{FF2B5EF4-FFF2-40B4-BE49-F238E27FC236}">
                      <a16:creationId xmlns:a16="http://schemas.microsoft.com/office/drawing/2014/main" id="{F85FC4C8-E1DA-A64B-BA19-3A885C92C97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ś1iḑe">
                  <a:extLst>
                    <a:ext uri="{FF2B5EF4-FFF2-40B4-BE49-F238E27FC236}">
                      <a16:creationId xmlns:a16="http://schemas.microsoft.com/office/drawing/2014/main" id="{C42A9C0E-3E34-074F-9092-00999A5D2CD5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iṩ1iḋè">
                  <a:extLst>
                    <a:ext uri="{FF2B5EF4-FFF2-40B4-BE49-F238E27FC236}">
                      <a16:creationId xmlns:a16="http://schemas.microsoft.com/office/drawing/2014/main" id="{CCDC76BC-B0EA-D346-87DC-E13DA7B11558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ṩlïḓè">
                  <a:extLst>
                    <a:ext uri="{FF2B5EF4-FFF2-40B4-BE49-F238E27FC236}">
                      <a16:creationId xmlns:a16="http://schemas.microsoft.com/office/drawing/2014/main" id="{BDD0F909-2F2A-B64B-99E8-052403F565B3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ísḷïďè">
                  <a:extLst>
                    <a:ext uri="{FF2B5EF4-FFF2-40B4-BE49-F238E27FC236}">
                      <a16:creationId xmlns:a16="http://schemas.microsoft.com/office/drawing/2014/main" id="{0BEAC418-4AF3-A04F-8F3B-EA61AEAF01D5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îṧļîḓé">
                  <a:extLst>
                    <a:ext uri="{FF2B5EF4-FFF2-40B4-BE49-F238E27FC236}">
                      <a16:creationId xmlns:a16="http://schemas.microsoft.com/office/drawing/2014/main" id="{0164D3BD-B9CD-1A40-8B9D-50A902361EE2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Sļïḑé">
                  <a:extLst>
                    <a:ext uri="{FF2B5EF4-FFF2-40B4-BE49-F238E27FC236}">
                      <a16:creationId xmlns:a16="http://schemas.microsoft.com/office/drawing/2014/main" id="{E6567C89-796F-D144-A360-92A0AAB2C84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šlïďè">
                  <a:extLst>
                    <a:ext uri="{FF2B5EF4-FFF2-40B4-BE49-F238E27FC236}">
                      <a16:creationId xmlns:a16="http://schemas.microsoft.com/office/drawing/2014/main" id="{D4B9FCDF-2378-1D46-BB5E-C2C7BA7DE6DA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şḷîḑe">
                  <a:extLst>
                    <a:ext uri="{FF2B5EF4-FFF2-40B4-BE49-F238E27FC236}">
                      <a16:creationId xmlns:a16="http://schemas.microsoft.com/office/drawing/2014/main" id="{A761E4F1-0FC8-BE49-9D38-F4574DDD8D1F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ṥḻiďê">
                  <a:extLst>
                    <a:ext uri="{FF2B5EF4-FFF2-40B4-BE49-F238E27FC236}">
                      <a16:creationId xmlns:a16="http://schemas.microsoft.com/office/drawing/2014/main" id="{52A9D1A5-63F0-A04E-B5FF-D88EB5CDEFFF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8" name="ïšľîḍê">
                <a:extLst>
                  <a:ext uri="{FF2B5EF4-FFF2-40B4-BE49-F238E27FC236}">
                    <a16:creationId xmlns:a16="http://schemas.microsoft.com/office/drawing/2014/main" id="{B173A58A-06BE-104C-84B2-D8FB6598D32B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9" name="îṩľîḑê">
                  <a:extLst>
                    <a:ext uri="{FF2B5EF4-FFF2-40B4-BE49-F238E27FC236}">
                      <a16:creationId xmlns:a16="http://schemas.microsoft.com/office/drawing/2014/main" id="{6ED7CEA1-D9DB-F04C-AB73-6C9325BE75F4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îṩḷîde">
                  <a:extLst>
                    <a:ext uri="{FF2B5EF4-FFF2-40B4-BE49-F238E27FC236}">
                      <a16:creationId xmlns:a16="http://schemas.microsoft.com/office/drawing/2014/main" id="{49DB8A22-BB69-904F-B64A-B5249E29A54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ṣḻîḑê">
                  <a:extLst>
                    <a:ext uri="{FF2B5EF4-FFF2-40B4-BE49-F238E27FC236}">
                      <a16:creationId xmlns:a16="http://schemas.microsoft.com/office/drawing/2014/main" id="{626BE5DC-03DD-9E47-8E75-13E85D014ABE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ïṥlíḑê">
                  <a:extLst>
                    <a:ext uri="{FF2B5EF4-FFF2-40B4-BE49-F238E27FC236}">
                      <a16:creationId xmlns:a16="http://schemas.microsoft.com/office/drawing/2014/main" id="{FBD00EB7-20AF-CA49-867D-8753BFD781C6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îş1íḋe">
                  <a:extLst>
                    <a:ext uri="{FF2B5EF4-FFF2-40B4-BE49-F238E27FC236}">
                      <a16:creationId xmlns:a16="http://schemas.microsoft.com/office/drawing/2014/main" id="{7BA4BC92-0B68-794D-9F82-E75136C7685E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îş1ïḋe">
                  <a:extLst>
                    <a:ext uri="{FF2B5EF4-FFF2-40B4-BE49-F238E27FC236}">
                      <a16:creationId xmlns:a16="http://schemas.microsoft.com/office/drawing/2014/main" id="{570761F1-A62C-384F-95C2-EFD6256EF215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šlídè">
                  <a:extLst>
                    <a:ext uri="{FF2B5EF4-FFF2-40B4-BE49-F238E27FC236}">
                      <a16:creationId xmlns:a16="http://schemas.microsoft.com/office/drawing/2014/main" id="{AEA30654-7C30-FE4F-A5ED-1F17CD491D53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ṣḻîďe">
                  <a:extLst>
                    <a:ext uri="{FF2B5EF4-FFF2-40B4-BE49-F238E27FC236}">
                      <a16:creationId xmlns:a16="http://schemas.microsoft.com/office/drawing/2014/main" id="{072731F6-4534-6845-933D-F67F5488C17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íŝḻiḋè">
                  <a:extLst>
                    <a:ext uri="{FF2B5EF4-FFF2-40B4-BE49-F238E27FC236}">
                      <a16:creationId xmlns:a16="http://schemas.microsoft.com/office/drawing/2014/main" id="{7246C345-664B-C042-A571-FE642F9C26F8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î$ḷíďé">
                  <a:extLst>
                    <a:ext uri="{FF2B5EF4-FFF2-40B4-BE49-F238E27FC236}">
                      <a16:creationId xmlns:a16="http://schemas.microsoft.com/office/drawing/2014/main" id="{D105C1D0-7714-C043-ADA1-716D6A5D3F06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ṡlîďe">
                  <a:extLst>
                    <a:ext uri="{FF2B5EF4-FFF2-40B4-BE49-F238E27FC236}">
                      <a16:creationId xmlns:a16="http://schemas.microsoft.com/office/drawing/2014/main" id="{AC4EE1CD-4D64-FB4D-8AC1-E3806D813236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ïşľîḍé">
                  <a:extLst>
                    <a:ext uri="{FF2B5EF4-FFF2-40B4-BE49-F238E27FC236}">
                      <a16:creationId xmlns:a16="http://schemas.microsoft.com/office/drawing/2014/main" id="{C6E68F9B-14D4-E84E-B386-42C650218BD1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îṩľîďe">
                  <a:extLst>
                    <a:ext uri="{FF2B5EF4-FFF2-40B4-BE49-F238E27FC236}">
                      <a16:creationId xmlns:a16="http://schemas.microsoft.com/office/drawing/2014/main" id="{EBB5D45A-79CC-104B-A0E7-C50ECF8FCAA0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iS1idè">
                  <a:extLst>
                    <a:ext uri="{FF2B5EF4-FFF2-40B4-BE49-F238E27FC236}">
                      <a16:creationId xmlns:a16="http://schemas.microsoft.com/office/drawing/2014/main" id="{96D57D56-1E60-F14B-A1FB-1333DB5018C0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iṣḷîḋe">
                  <a:extLst>
                    <a:ext uri="{FF2B5EF4-FFF2-40B4-BE49-F238E27FC236}">
                      <a16:creationId xmlns:a16="http://schemas.microsoft.com/office/drawing/2014/main" id="{C91D5838-4922-4845-B8FA-26696C5A74F9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5" name="图片 114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6434590-0D14-6340-A214-69DD74CCE4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6" name="矩形 115">
            <a:extLst>
              <a:ext uri="{FF2B5EF4-FFF2-40B4-BE49-F238E27FC236}">
                <a16:creationId xmlns:a16="http://schemas.microsoft.com/office/drawing/2014/main" id="{7A9057D8-3574-9D42-9B27-94CF47E73290}"/>
              </a:ext>
            </a:extLst>
          </p:cNvPr>
          <p:cNvSpPr/>
          <p:nvPr userDrawn="1"/>
        </p:nvSpPr>
        <p:spPr>
          <a:xfrm>
            <a:off x="3954699" y="-456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7" name="TextBox 6">
            <a:extLst>
              <a:ext uri="{FF2B5EF4-FFF2-40B4-BE49-F238E27FC236}">
                <a16:creationId xmlns:a16="http://schemas.microsoft.com/office/drawing/2014/main" id="{BB7AB647-70F0-5D45-9B25-B37DC8336A99}"/>
              </a:ext>
            </a:extLst>
          </p:cNvPr>
          <p:cNvSpPr txBox="1"/>
          <p:nvPr userDrawn="1"/>
        </p:nvSpPr>
        <p:spPr>
          <a:xfrm>
            <a:off x="3975878" y="18367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18" name="TextBox 7">
            <a:extLst>
              <a:ext uri="{FF2B5EF4-FFF2-40B4-BE49-F238E27FC236}">
                <a16:creationId xmlns:a16="http://schemas.microsoft.com/office/drawing/2014/main" id="{C22CA380-F307-1B40-9CC3-49618DCA8915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  <p:cxnSp>
        <p:nvCxnSpPr>
          <p:cNvPr id="119" name="直接连接符 30">
            <a:extLst>
              <a:ext uri="{FF2B5EF4-FFF2-40B4-BE49-F238E27FC236}">
                <a16:creationId xmlns:a16="http://schemas.microsoft.com/office/drawing/2014/main" id="{8FE2EF28-3747-B543-BAA2-593D0F5E1E4E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7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与演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A3772E8-2B26-584C-97F2-D3D84C428FCD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78CA70CC-9C13-644C-B4BF-BA2527C27724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20AD79FB-B0DD-444D-810F-0CB4F6030FDB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">
            <a:extLst>
              <a:ext uri="{FF2B5EF4-FFF2-40B4-BE49-F238E27FC236}">
                <a16:creationId xmlns:a16="http://schemas.microsoft.com/office/drawing/2014/main" id="{A067F4D6-F853-4048-8545-A2C6100101DB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0" name="直接连接符 30">
            <a:extLst>
              <a:ext uri="{FF2B5EF4-FFF2-40B4-BE49-F238E27FC236}">
                <a16:creationId xmlns:a16="http://schemas.microsoft.com/office/drawing/2014/main" id="{0D453AE1-6E50-DA40-A387-3D8345F00FC0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25F8A54B-E039-3A41-893E-8D97AD23F707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2" name="直接连接符 24">
            <a:extLst>
              <a:ext uri="{FF2B5EF4-FFF2-40B4-BE49-F238E27FC236}">
                <a16:creationId xmlns:a16="http://schemas.microsoft.com/office/drawing/2014/main" id="{3ECD7833-602C-254C-9525-001E5A31D281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63C4AB-6B54-BE49-8239-58DD158D7701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4" name="íšḻîďê">
              <a:extLst>
                <a:ext uri="{FF2B5EF4-FFF2-40B4-BE49-F238E27FC236}">
                  <a16:creationId xmlns:a16="http://schemas.microsoft.com/office/drawing/2014/main" id="{F407E653-ADB8-7246-AF41-634FAE58DC3B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4" name="ïş1íḍê">
                <a:extLst>
                  <a:ext uri="{FF2B5EF4-FFF2-40B4-BE49-F238E27FC236}">
                    <a16:creationId xmlns:a16="http://schemas.microsoft.com/office/drawing/2014/main" id="{1126F108-6D31-7345-8EA8-2103CAE1E433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šḻïḍè">
                <a:extLst>
                  <a:ext uri="{FF2B5EF4-FFF2-40B4-BE49-F238E27FC236}">
                    <a16:creationId xmlns:a16="http://schemas.microsoft.com/office/drawing/2014/main" id="{3C72554B-C1D6-5745-9C58-B00A09BB8711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śľíḓé">
                <a:extLst>
                  <a:ext uri="{FF2B5EF4-FFF2-40B4-BE49-F238E27FC236}">
                    <a16:creationId xmlns:a16="http://schemas.microsoft.com/office/drawing/2014/main" id="{D08923BE-9000-784D-9E20-D8149B565778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líḍê">
                <a:extLst>
                  <a:ext uri="{FF2B5EF4-FFF2-40B4-BE49-F238E27FC236}">
                    <a16:creationId xmlns:a16="http://schemas.microsoft.com/office/drawing/2014/main" id="{B34D7201-6614-8C43-8BBA-E02613F4CA14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ṡļïdê">
                <a:extLst>
                  <a:ext uri="{FF2B5EF4-FFF2-40B4-BE49-F238E27FC236}">
                    <a16:creationId xmlns:a16="http://schemas.microsoft.com/office/drawing/2014/main" id="{F5D7D42B-35C0-A04C-886E-EDD8F0E23A6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1ïďe">
                <a:extLst>
                  <a:ext uri="{FF2B5EF4-FFF2-40B4-BE49-F238E27FC236}">
                    <a16:creationId xmlns:a16="http://schemas.microsoft.com/office/drawing/2014/main" id="{99384F92-0318-6A4B-86C6-F39FD9C8811F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ḷíḍé">
                <a:extLst>
                  <a:ext uri="{FF2B5EF4-FFF2-40B4-BE49-F238E27FC236}">
                    <a16:creationId xmlns:a16="http://schemas.microsoft.com/office/drawing/2014/main" id="{059B7487-4671-2F47-AAB6-10FBAF1FEFA2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śľíḍè">
                <a:extLst>
                  <a:ext uri="{FF2B5EF4-FFF2-40B4-BE49-F238E27FC236}">
                    <a16:creationId xmlns:a16="http://schemas.microsoft.com/office/drawing/2014/main" id="{70E7C04E-760E-0D48-B821-8495EB8316AD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$ḻîḋè">
                <a:extLst>
                  <a:ext uri="{FF2B5EF4-FFF2-40B4-BE49-F238E27FC236}">
                    <a16:creationId xmlns:a16="http://schemas.microsoft.com/office/drawing/2014/main" id="{F32C76E7-E2B2-8B4A-BEF8-777ED91E6121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ṣļíḋe">
                <a:extLst>
                  <a:ext uri="{FF2B5EF4-FFF2-40B4-BE49-F238E27FC236}">
                    <a16:creationId xmlns:a16="http://schemas.microsoft.com/office/drawing/2014/main" id="{60FB3BDB-7E17-784E-A8A4-F901183B7C46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ṩḷiḓé">
                <a:extLst>
                  <a:ext uri="{FF2B5EF4-FFF2-40B4-BE49-F238E27FC236}">
                    <a16:creationId xmlns:a16="http://schemas.microsoft.com/office/drawing/2014/main" id="{46560BFA-4485-7142-8053-230F1C73CFF1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ľiḍè">
                <a:extLst>
                  <a:ext uri="{FF2B5EF4-FFF2-40B4-BE49-F238E27FC236}">
                    <a16:creationId xmlns:a16="http://schemas.microsoft.com/office/drawing/2014/main" id="{D167E69F-0ABE-7D44-831A-AF24237E1F9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îḍe">
                <a:extLst>
                  <a:ext uri="{FF2B5EF4-FFF2-40B4-BE49-F238E27FC236}">
                    <a16:creationId xmlns:a16="http://schemas.microsoft.com/office/drawing/2014/main" id="{1810D3DF-EEE6-904B-BA45-A6FFF9E8DCB6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šḻiḑê">
                <a:extLst>
                  <a:ext uri="{FF2B5EF4-FFF2-40B4-BE49-F238E27FC236}">
                    <a16:creationId xmlns:a16="http://schemas.microsoft.com/office/drawing/2014/main" id="{B93ADF8E-5DC0-EA40-85F8-0C8207E2A28A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ṩļïďè">
                <a:extLst>
                  <a:ext uri="{FF2B5EF4-FFF2-40B4-BE49-F238E27FC236}">
                    <a16:creationId xmlns:a16="http://schemas.microsoft.com/office/drawing/2014/main" id="{13AF332A-CE49-F343-A57B-D514AE1B7A2B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lïḋê">
                <a:extLst>
                  <a:ext uri="{FF2B5EF4-FFF2-40B4-BE49-F238E27FC236}">
                    <a16:creationId xmlns:a16="http://schemas.microsoft.com/office/drawing/2014/main" id="{000F861F-4EB9-9F4A-84C0-3DD55B61555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ṧľïdè">
                <a:extLst>
                  <a:ext uri="{FF2B5EF4-FFF2-40B4-BE49-F238E27FC236}">
                    <a16:creationId xmlns:a16="http://schemas.microsoft.com/office/drawing/2014/main" id="{3171B370-8DCE-0E47-AD9E-9C01EC86069D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ḷîḓê">
                <a:extLst>
                  <a:ext uri="{FF2B5EF4-FFF2-40B4-BE49-F238E27FC236}">
                    <a16:creationId xmlns:a16="http://schemas.microsoft.com/office/drawing/2014/main" id="{CE9F296B-D446-CF4C-9A09-81CC65D2D20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ślíďè">
                <a:extLst>
                  <a:ext uri="{FF2B5EF4-FFF2-40B4-BE49-F238E27FC236}">
                    <a16:creationId xmlns:a16="http://schemas.microsoft.com/office/drawing/2014/main" id="{A4CFE70B-4E08-684D-8CEA-E6EDDB05F753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Sḻïḍè">
                <a:extLst>
                  <a:ext uri="{FF2B5EF4-FFF2-40B4-BE49-F238E27FC236}">
                    <a16:creationId xmlns:a16="http://schemas.microsoft.com/office/drawing/2014/main" id="{0C8DF4DE-186B-494C-B45C-BA13BF0E42A3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ṡliḑê">
                <a:extLst>
                  <a:ext uri="{FF2B5EF4-FFF2-40B4-BE49-F238E27FC236}">
                    <a16:creationId xmlns:a16="http://schemas.microsoft.com/office/drawing/2014/main" id="{EB45EC0A-A691-AC41-B950-E6501D834E17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lïďé">
                <a:extLst>
                  <a:ext uri="{FF2B5EF4-FFF2-40B4-BE49-F238E27FC236}">
                    <a16:creationId xmlns:a16="http://schemas.microsoft.com/office/drawing/2014/main" id="{F6FF302F-8D96-804E-80FA-DAC710EF1E3E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ṥḷîdé">
                <a:extLst>
                  <a:ext uri="{FF2B5EF4-FFF2-40B4-BE49-F238E27FC236}">
                    <a16:creationId xmlns:a16="http://schemas.microsoft.com/office/drawing/2014/main" id="{41FCE5D4-7987-9646-A389-3D98354A3A41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sḷîḋé">
                <a:extLst>
                  <a:ext uri="{FF2B5EF4-FFF2-40B4-BE49-F238E27FC236}">
                    <a16:creationId xmlns:a16="http://schemas.microsoft.com/office/drawing/2014/main" id="{238120C8-7200-5C44-85C2-707C9FDBE5B5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śḷïḑè">
                <a:extLst>
                  <a:ext uri="{FF2B5EF4-FFF2-40B4-BE49-F238E27FC236}">
                    <a16:creationId xmlns:a16="http://schemas.microsoft.com/office/drawing/2014/main" id="{F1FFB91C-84BE-324C-8FB9-7D1A18A28183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ṧľiďé">
                <a:extLst>
                  <a:ext uri="{FF2B5EF4-FFF2-40B4-BE49-F238E27FC236}">
                    <a16:creationId xmlns:a16="http://schemas.microsoft.com/office/drawing/2014/main" id="{6982A756-289F-0140-A9E2-0D928C55CAAB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šľïḍé">
                <a:extLst>
                  <a:ext uri="{FF2B5EF4-FFF2-40B4-BE49-F238E27FC236}">
                    <a16:creationId xmlns:a16="http://schemas.microsoft.com/office/drawing/2014/main" id="{E0AD663F-B444-A043-8B44-5DEF9E94AAAC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ŝlîḑè">
                <a:extLst>
                  <a:ext uri="{FF2B5EF4-FFF2-40B4-BE49-F238E27FC236}">
                    <a16:creationId xmlns:a16="http://schemas.microsoft.com/office/drawing/2014/main" id="{CC84C67F-12E3-184A-AF3C-AC21193F4F50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ṩḻíḓe">
                <a:extLst>
                  <a:ext uri="{FF2B5EF4-FFF2-40B4-BE49-F238E27FC236}">
                    <a16:creationId xmlns:a16="http://schemas.microsoft.com/office/drawing/2014/main" id="{6B9F4299-17FA-F748-8B75-CDC2DA72ABFE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$1îdè">
                <a:extLst>
                  <a:ext uri="{FF2B5EF4-FFF2-40B4-BE49-F238E27FC236}">
                    <a16:creationId xmlns:a16="http://schemas.microsoft.com/office/drawing/2014/main" id="{A6B041E3-4B7B-AD49-9675-436376AFE56A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ľïḓe">
                <a:extLst>
                  <a:ext uri="{FF2B5EF4-FFF2-40B4-BE49-F238E27FC236}">
                    <a16:creationId xmlns:a16="http://schemas.microsoft.com/office/drawing/2014/main" id="{0BD538EC-C3CF-4E42-8989-80191A01B613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ṣļïḑè">
                <a:extLst>
                  <a:ext uri="{FF2B5EF4-FFF2-40B4-BE49-F238E27FC236}">
                    <a16:creationId xmlns:a16="http://schemas.microsoft.com/office/drawing/2014/main" id="{CAC56E15-4562-6946-B395-7E6D43262488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ṡḷidé">
                <a:extLst>
                  <a:ext uri="{FF2B5EF4-FFF2-40B4-BE49-F238E27FC236}">
                    <a16:creationId xmlns:a16="http://schemas.microsoft.com/office/drawing/2014/main" id="{E6F36003-A0E8-3342-A9A6-F6F66B90EB90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ṡḷíḋe">
                <a:extLst>
                  <a:ext uri="{FF2B5EF4-FFF2-40B4-BE49-F238E27FC236}">
                    <a16:creationId xmlns:a16="http://schemas.microsoft.com/office/drawing/2014/main" id="{369C75EC-4F26-1745-A198-793BB19AA874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ŝ1iḑê">
                <a:extLst>
                  <a:ext uri="{FF2B5EF4-FFF2-40B4-BE49-F238E27FC236}">
                    <a16:creationId xmlns:a16="http://schemas.microsoft.com/office/drawing/2014/main" id="{5A2362DC-FFBF-6645-B2CE-4CA493737E34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ṩḷiḑe">
                <a:extLst>
                  <a:ext uri="{FF2B5EF4-FFF2-40B4-BE49-F238E27FC236}">
                    <a16:creationId xmlns:a16="http://schemas.microsoft.com/office/drawing/2014/main" id="{F353AAFD-F9B0-B341-B00C-222DB2E0521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ṧḻiḑê">
                <a:extLst>
                  <a:ext uri="{FF2B5EF4-FFF2-40B4-BE49-F238E27FC236}">
                    <a16:creationId xmlns:a16="http://schemas.microsoft.com/office/drawing/2014/main" id="{C684439D-9BB2-804B-9EAB-C7A71B1E8808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ṣḻîḋè">
                <a:extLst>
                  <a:ext uri="{FF2B5EF4-FFF2-40B4-BE49-F238E27FC236}">
                    <a16:creationId xmlns:a16="http://schemas.microsoft.com/office/drawing/2014/main" id="{2D67F423-78A2-584B-A3A4-9B72C2633626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1îḍé">
                <a:extLst>
                  <a:ext uri="{FF2B5EF4-FFF2-40B4-BE49-F238E27FC236}">
                    <a16:creationId xmlns:a16="http://schemas.microsoft.com/office/drawing/2014/main" id="{7F37A33D-6CFD-A841-864B-3B20A5F40E26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š1íḑe">
                <a:extLst>
                  <a:ext uri="{FF2B5EF4-FFF2-40B4-BE49-F238E27FC236}">
                    <a16:creationId xmlns:a16="http://schemas.microsoft.com/office/drawing/2014/main" id="{8418CFC1-A367-E746-89E1-716016ECB5B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š1ïḍe">
                <a:extLst>
                  <a:ext uri="{FF2B5EF4-FFF2-40B4-BE49-F238E27FC236}">
                    <a16:creationId xmlns:a16="http://schemas.microsoft.com/office/drawing/2014/main" id="{7E48EF2E-3333-2543-9AA6-452D186BCF51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Sḻîde">
                <a:extLst>
                  <a:ext uri="{FF2B5EF4-FFF2-40B4-BE49-F238E27FC236}">
                    <a16:creationId xmlns:a16="http://schemas.microsoft.com/office/drawing/2014/main" id="{7825696D-3B67-BF4E-9272-50F600412622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ḻîḑé">
                <a:extLst>
                  <a:ext uri="{FF2B5EF4-FFF2-40B4-BE49-F238E27FC236}">
                    <a16:creationId xmlns:a16="http://schemas.microsoft.com/office/drawing/2014/main" id="{B6AB7DFA-990A-EC43-AFF0-18ECAFBBC60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ŝļïḓe">
                <a:extLst>
                  <a:ext uri="{FF2B5EF4-FFF2-40B4-BE49-F238E27FC236}">
                    <a16:creationId xmlns:a16="http://schemas.microsoft.com/office/drawing/2014/main" id="{1FAE7A10-2E5C-D449-8A72-4950C0C2E83E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iḍé">
                <a:extLst>
                  <a:ext uri="{FF2B5EF4-FFF2-40B4-BE49-F238E27FC236}">
                    <a16:creationId xmlns:a16="http://schemas.microsoft.com/office/drawing/2014/main" id="{DCAEFCF3-C054-C441-B155-E067F783C70A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ïdé">
                <a:extLst>
                  <a:ext uri="{FF2B5EF4-FFF2-40B4-BE49-F238E27FC236}">
                    <a16:creationId xmlns:a16="http://schemas.microsoft.com/office/drawing/2014/main" id="{1F1241A4-C2C6-9F4D-9E1F-DADC8F0C5FE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Slïde">
                <a:extLst>
                  <a:ext uri="{FF2B5EF4-FFF2-40B4-BE49-F238E27FC236}">
                    <a16:creationId xmlns:a16="http://schemas.microsoft.com/office/drawing/2014/main" id="{BD3A9F6D-6328-0D4A-A2BB-B877BCBC8ED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şľïďe">
                <a:extLst>
                  <a:ext uri="{FF2B5EF4-FFF2-40B4-BE49-F238E27FC236}">
                    <a16:creationId xmlns:a16="http://schemas.microsoft.com/office/drawing/2014/main" id="{2D5EB63D-3827-7C49-A0B7-771116A4F610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ľíďê">
                <a:extLst>
                  <a:ext uri="{FF2B5EF4-FFF2-40B4-BE49-F238E27FC236}">
                    <a16:creationId xmlns:a16="http://schemas.microsoft.com/office/drawing/2014/main" id="{233946A9-403E-E643-A5AC-568E4B9197AB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ś1ïdè">
                <a:extLst>
                  <a:ext uri="{FF2B5EF4-FFF2-40B4-BE49-F238E27FC236}">
                    <a16:creationId xmlns:a16="http://schemas.microsoft.com/office/drawing/2014/main" id="{4FBAC84E-1F86-9840-969B-E709F9078447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ṩḷiḍe">
                <a:extLst>
                  <a:ext uri="{FF2B5EF4-FFF2-40B4-BE49-F238E27FC236}">
                    <a16:creationId xmlns:a16="http://schemas.microsoft.com/office/drawing/2014/main" id="{D9C34180-A584-3D49-A0DC-2B5056CDEAB0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ŝ1iďè">
                <a:extLst>
                  <a:ext uri="{FF2B5EF4-FFF2-40B4-BE49-F238E27FC236}">
                    <a16:creationId xmlns:a16="http://schemas.microsoft.com/office/drawing/2014/main" id="{648104A8-4D23-664C-A030-9629EB7F61E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ṩļíḋê">
                <a:extLst>
                  <a:ext uri="{FF2B5EF4-FFF2-40B4-BE49-F238E27FC236}">
                    <a16:creationId xmlns:a16="http://schemas.microsoft.com/office/drawing/2014/main" id="{6099BCB0-0FA8-5F47-AD86-85E065B61904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ṧ1ïdè">
                <a:extLst>
                  <a:ext uri="{FF2B5EF4-FFF2-40B4-BE49-F238E27FC236}">
                    <a16:creationId xmlns:a16="http://schemas.microsoft.com/office/drawing/2014/main" id="{6950593A-66EA-E443-A517-C5E51731CCD1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ŝḻîḍé">
                <a:extLst>
                  <a:ext uri="{FF2B5EF4-FFF2-40B4-BE49-F238E27FC236}">
                    <a16:creationId xmlns:a16="http://schemas.microsoft.com/office/drawing/2014/main" id="{F9E75A21-F397-C04B-B043-D23FC5B5830B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şḻïḓé">
                <a:extLst>
                  <a:ext uri="{FF2B5EF4-FFF2-40B4-BE49-F238E27FC236}">
                    <a16:creationId xmlns:a16="http://schemas.microsoft.com/office/drawing/2014/main" id="{1D3A4D0D-D05B-374E-9ECA-161D2B776E00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śļíďè">
                <a:extLst>
                  <a:ext uri="{FF2B5EF4-FFF2-40B4-BE49-F238E27FC236}">
                    <a16:creationId xmlns:a16="http://schemas.microsoft.com/office/drawing/2014/main" id="{A9283279-559A-7445-9A9B-5D68785ACF29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ŝ1ïdé">
                <a:extLst>
                  <a:ext uri="{FF2B5EF4-FFF2-40B4-BE49-F238E27FC236}">
                    <a16:creationId xmlns:a16="http://schemas.microsoft.com/office/drawing/2014/main" id="{62EFE3BC-3522-6F43-BA4F-CFF00B8B8FC1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1ídè">
                <a:extLst>
                  <a:ext uri="{FF2B5EF4-FFF2-40B4-BE49-F238E27FC236}">
                    <a16:creationId xmlns:a16="http://schemas.microsoft.com/office/drawing/2014/main" id="{D53A231E-A62E-864D-A129-723D5B5AE8EA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líďê">
                <a:extLst>
                  <a:ext uri="{FF2B5EF4-FFF2-40B4-BE49-F238E27FC236}">
                    <a16:creationId xmlns:a16="http://schemas.microsoft.com/office/drawing/2014/main" id="{BC9BE919-8D74-8B4C-A972-7CB7E46C69E0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ṩlíḑê">
                <a:extLst>
                  <a:ext uri="{FF2B5EF4-FFF2-40B4-BE49-F238E27FC236}">
                    <a16:creationId xmlns:a16="http://schemas.microsoft.com/office/drawing/2014/main" id="{403F8B08-AA8F-574C-BC81-8ADD14F223DF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ṥḷïďê">
                <a:extLst>
                  <a:ext uri="{FF2B5EF4-FFF2-40B4-BE49-F238E27FC236}">
                    <a16:creationId xmlns:a16="http://schemas.microsoft.com/office/drawing/2014/main" id="{276F2CC8-A641-0740-B9A9-2C358522D6B1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ḻïďè">
                <a:extLst>
                  <a:ext uri="{FF2B5EF4-FFF2-40B4-BE49-F238E27FC236}">
                    <a16:creationId xmlns:a16="http://schemas.microsoft.com/office/drawing/2014/main" id="{E9AF5077-D480-ED43-9972-4AF7306BC09B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ṡḷíḍè">
                <a:extLst>
                  <a:ext uri="{FF2B5EF4-FFF2-40B4-BE49-F238E27FC236}">
                    <a16:creationId xmlns:a16="http://schemas.microsoft.com/office/drawing/2014/main" id="{934E5B86-0626-C341-A7F0-80FD898D18C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$ḷîḑé">
                <a:extLst>
                  <a:ext uri="{FF2B5EF4-FFF2-40B4-BE49-F238E27FC236}">
                    <a16:creationId xmlns:a16="http://schemas.microsoft.com/office/drawing/2014/main" id="{C8787048-F36B-F442-911F-314207F211EA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$ľîdè">
                <a:extLst>
                  <a:ext uri="{FF2B5EF4-FFF2-40B4-BE49-F238E27FC236}">
                    <a16:creationId xmlns:a16="http://schemas.microsoft.com/office/drawing/2014/main" id="{4046D3CB-1D63-644E-8EE4-3CE6DD9BC5C9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ṥ1iḍè">
                <a:extLst>
                  <a:ext uri="{FF2B5EF4-FFF2-40B4-BE49-F238E27FC236}">
                    <a16:creationId xmlns:a16="http://schemas.microsoft.com/office/drawing/2014/main" id="{CA93D57F-9897-D34F-B75D-3F7905E0333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slidé">
                <a:extLst>
                  <a:ext uri="{FF2B5EF4-FFF2-40B4-BE49-F238E27FC236}">
                    <a16:creationId xmlns:a16="http://schemas.microsoft.com/office/drawing/2014/main" id="{5781B06D-B977-E845-B577-B9023B43E3B4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ṡlïďè">
                <a:extLst>
                  <a:ext uri="{FF2B5EF4-FFF2-40B4-BE49-F238E27FC236}">
                    <a16:creationId xmlns:a16="http://schemas.microsoft.com/office/drawing/2014/main" id="{77A5815C-6E2B-094C-8E9F-F3AF7CE9EE61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ṧ1ïḓè">
                <a:extLst>
                  <a:ext uri="{FF2B5EF4-FFF2-40B4-BE49-F238E27FC236}">
                    <a16:creationId xmlns:a16="http://schemas.microsoft.com/office/drawing/2014/main" id="{AB983C41-BF1D-514F-9929-C1EA7114AD7F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íşḷïḑe">
              <a:extLst>
                <a:ext uri="{FF2B5EF4-FFF2-40B4-BE49-F238E27FC236}">
                  <a16:creationId xmlns:a16="http://schemas.microsoft.com/office/drawing/2014/main" id="{E62103A0-A588-1249-A503-7B27B1DDF3EB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6" name="îṥľíḑé">
                <a:extLst>
                  <a:ext uri="{FF2B5EF4-FFF2-40B4-BE49-F238E27FC236}">
                    <a16:creationId xmlns:a16="http://schemas.microsoft.com/office/drawing/2014/main" id="{8D8FB3A5-542B-8C43-BE2D-ABC57042A5BF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3" name="išḻiḑé">
                  <a:extLst>
                    <a:ext uri="{FF2B5EF4-FFF2-40B4-BE49-F238E27FC236}">
                      <a16:creationId xmlns:a16="http://schemas.microsoft.com/office/drawing/2014/main" id="{7362714D-12D2-FB43-8F82-8A7CF3C27E27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ṥľíďè">
                  <a:extLst>
                    <a:ext uri="{FF2B5EF4-FFF2-40B4-BE49-F238E27FC236}">
                      <a16:creationId xmlns:a16="http://schemas.microsoft.com/office/drawing/2014/main" id="{F31DCEB3-986F-984D-9178-0492EB252E3F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ś1iḑe">
                  <a:extLst>
                    <a:ext uri="{FF2B5EF4-FFF2-40B4-BE49-F238E27FC236}">
                      <a16:creationId xmlns:a16="http://schemas.microsoft.com/office/drawing/2014/main" id="{18EC1292-9DA4-3B41-9F21-A2F26CDC8545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ṩ1iḋè">
                  <a:extLst>
                    <a:ext uri="{FF2B5EF4-FFF2-40B4-BE49-F238E27FC236}">
                      <a16:creationId xmlns:a16="http://schemas.microsoft.com/office/drawing/2014/main" id="{1CC40D4F-06F9-F140-BAA2-269535538BE1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ṩlïḓè">
                  <a:extLst>
                    <a:ext uri="{FF2B5EF4-FFF2-40B4-BE49-F238E27FC236}">
                      <a16:creationId xmlns:a16="http://schemas.microsoft.com/office/drawing/2014/main" id="{06C28E69-B2D8-7A49-B166-E97EC97579BB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sḷïďè">
                  <a:extLst>
                    <a:ext uri="{FF2B5EF4-FFF2-40B4-BE49-F238E27FC236}">
                      <a16:creationId xmlns:a16="http://schemas.microsoft.com/office/drawing/2014/main" id="{279A0A8C-D5E5-5144-ABF0-AE3F45A30C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îṧļîḓé">
                  <a:extLst>
                    <a:ext uri="{FF2B5EF4-FFF2-40B4-BE49-F238E27FC236}">
                      <a16:creationId xmlns:a16="http://schemas.microsoft.com/office/drawing/2014/main" id="{75AC6024-200D-144B-A9BD-49EA2BF2E3FA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Sļïḑé">
                  <a:extLst>
                    <a:ext uri="{FF2B5EF4-FFF2-40B4-BE49-F238E27FC236}">
                      <a16:creationId xmlns:a16="http://schemas.microsoft.com/office/drawing/2014/main" id="{F98ABE40-4C2D-1542-83CE-8EC13F1066E6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íšlïďè">
                  <a:extLst>
                    <a:ext uri="{FF2B5EF4-FFF2-40B4-BE49-F238E27FC236}">
                      <a16:creationId xmlns:a16="http://schemas.microsoft.com/office/drawing/2014/main" id="{E5CA5C73-C849-E84F-8AD0-CE9AC0805971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işḷîḑe">
                  <a:extLst>
                    <a:ext uri="{FF2B5EF4-FFF2-40B4-BE49-F238E27FC236}">
                      <a16:creationId xmlns:a16="http://schemas.microsoft.com/office/drawing/2014/main" id="{3385360D-5F71-4949-88E1-688D2AFDEAB6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íṥḻiďê">
                  <a:extLst>
                    <a:ext uri="{FF2B5EF4-FFF2-40B4-BE49-F238E27FC236}">
                      <a16:creationId xmlns:a16="http://schemas.microsoft.com/office/drawing/2014/main" id="{ED19D46A-2941-934E-9670-AED89F95336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ïšľîḍê">
                <a:extLst>
                  <a:ext uri="{FF2B5EF4-FFF2-40B4-BE49-F238E27FC236}">
                    <a16:creationId xmlns:a16="http://schemas.microsoft.com/office/drawing/2014/main" id="{105B9DCC-5CD9-BF4E-9850-E7F612BBD531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8" name="îṩľîḑê">
                  <a:extLst>
                    <a:ext uri="{FF2B5EF4-FFF2-40B4-BE49-F238E27FC236}">
                      <a16:creationId xmlns:a16="http://schemas.microsoft.com/office/drawing/2014/main" id="{046B676B-D36A-F74F-BA40-9BFAC425F63F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ṩḷîde">
                  <a:extLst>
                    <a:ext uri="{FF2B5EF4-FFF2-40B4-BE49-F238E27FC236}">
                      <a16:creationId xmlns:a16="http://schemas.microsoft.com/office/drawing/2014/main" id="{E8D24B98-CB2C-2B4A-852C-FB4E65444703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îṣḻîḑê">
                  <a:extLst>
                    <a:ext uri="{FF2B5EF4-FFF2-40B4-BE49-F238E27FC236}">
                      <a16:creationId xmlns:a16="http://schemas.microsoft.com/office/drawing/2014/main" id="{5149EA6F-1944-D043-BE1E-D6829C97F89E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ïṥlíḑê">
                  <a:extLst>
                    <a:ext uri="{FF2B5EF4-FFF2-40B4-BE49-F238E27FC236}">
                      <a16:creationId xmlns:a16="http://schemas.microsoft.com/office/drawing/2014/main" id="{516F26F9-8B9A-3A49-9B05-EA04E19EF09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ş1íḋe">
                  <a:extLst>
                    <a:ext uri="{FF2B5EF4-FFF2-40B4-BE49-F238E27FC236}">
                      <a16:creationId xmlns:a16="http://schemas.microsoft.com/office/drawing/2014/main" id="{8A6D64A3-50F8-DD40-B1C0-E34FA33FDF03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îş1ïḋe">
                  <a:extLst>
                    <a:ext uri="{FF2B5EF4-FFF2-40B4-BE49-F238E27FC236}">
                      <a16:creationId xmlns:a16="http://schemas.microsoft.com/office/drawing/2014/main" id="{B158B493-3501-264F-9B37-FC938B88CC6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íšlídè">
                  <a:extLst>
                    <a:ext uri="{FF2B5EF4-FFF2-40B4-BE49-F238E27FC236}">
                      <a16:creationId xmlns:a16="http://schemas.microsoft.com/office/drawing/2014/main" id="{CF852C31-DE49-AA4A-86E7-23457817EAFD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îṣḻîďe">
                  <a:extLst>
                    <a:ext uri="{FF2B5EF4-FFF2-40B4-BE49-F238E27FC236}">
                      <a16:creationId xmlns:a16="http://schemas.microsoft.com/office/drawing/2014/main" id="{FED27155-BF11-C14F-BC8E-6AB5E03D3AD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íŝḻiḋè">
                  <a:extLst>
                    <a:ext uri="{FF2B5EF4-FFF2-40B4-BE49-F238E27FC236}">
                      <a16:creationId xmlns:a16="http://schemas.microsoft.com/office/drawing/2014/main" id="{632DB7B9-8E14-7E47-8E03-FBA38A434A7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$ḷíďé">
                  <a:extLst>
                    <a:ext uri="{FF2B5EF4-FFF2-40B4-BE49-F238E27FC236}">
                      <a16:creationId xmlns:a16="http://schemas.microsoft.com/office/drawing/2014/main" id="{B2487CA2-739D-F149-85AD-E272FE5357CC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îṡlîďe">
                  <a:extLst>
                    <a:ext uri="{FF2B5EF4-FFF2-40B4-BE49-F238E27FC236}">
                      <a16:creationId xmlns:a16="http://schemas.microsoft.com/office/drawing/2014/main" id="{D638022A-B966-544A-A2A5-E9AD00640EE5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ïşľîḍé">
                  <a:extLst>
                    <a:ext uri="{FF2B5EF4-FFF2-40B4-BE49-F238E27FC236}">
                      <a16:creationId xmlns:a16="http://schemas.microsoft.com/office/drawing/2014/main" id="{5FE8852F-C390-B945-9F79-BFB97E69D618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îṩľîďe">
                  <a:extLst>
                    <a:ext uri="{FF2B5EF4-FFF2-40B4-BE49-F238E27FC236}">
                      <a16:creationId xmlns:a16="http://schemas.microsoft.com/office/drawing/2014/main" id="{A205DAA7-66C7-DB4A-8DFF-5CF51A5B8D48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S1idè">
                  <a:extLst>
                    <a:ext uri="{FF2B5EF4-FFF2-40B4-BE49-F238E27FC236}">
                      <a16:creationId xmlns:a16="http://schemas.microsoft.com/office/drawing/2014/main" id="{DB283EF8-581D-7248-AFA7-E7D9DBD13E59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iṣḷîḋe">
                  <a:extLst>
                    <a:ext uri="{FF2B5EF4-FFF2-40B4-BE49-F238E27FC236}">
                      <a16:creationId xmlns:a16="http://schemas.microsoft.com/office/drawing/2014/main" id="{71F321B1-C36E-3541-816D-A08C15B2DA07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4" name="图片 113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7F48B178-040A-ED42-94D3-CCA5B1CB11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5" name="矩形 114">
            <a:extLst>
              <a:ext uri="{FF2B5EF4-FFF2-40B4-BE49-F238E27FC236}">
                <a16:creationId xmlns:a16="http://schemas.microsoft.com/office/drawing/2014/main" id="{3AFBB8B6-DCB8-FD44-869A-CB867B337531}"/>
              </a:ext>
            </a:extLst>
          </p:cNvPr>
          <p:cNvSpPr/>
          <p:nvPr userDrawn="1"/>
        </p:nvSpPr>
        <p:spPr>
          <a:xfrm>
            <a:off x="5452444" y="7163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6" name="TextBox 6">
            <a:extLst>
              <a:ext uri="{FF2B5EF4-FFF2-40B4-BE49-F238E27FC236}">
                <a16:creationId xmlns:a16="http://schemas.microsoft.com/office/drawing/2014/main" id="{2E944F55-1A00-A74D-8D87-F7418935A373}"/>
              </a:ext>
            </a:extLst>
          </p:cNvPr>
          <p:cNvSpPr txBox="1"/>
          <p:nvPr userDrawn="1"/>
        </p:nvSpPr>
        <p:spPr>
          <a:xfrm>
            <a:off x="5473623" y="195393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cxnSp>
        <p:nvCxnSpPr>
          <p:cNvPr id="118" name="直接连接符 30">
            <a:extLst>
              <a:ext uri="{FF2B5EF4-FFF2-40B4-BE49-F238E27FC236}">
                <a16:creationId xmlns:a16="http://schemas.microsoft.com/office/drawing/2014/main" id="{49257CFC-23D1-D944-9F7A-7FF7FE2E94AF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9">
            <a:extLst>
              <a:ext uri="{FF2B5EF4-FFF2-40B4-BE49-F238E27FC236}">
                <a16:creationId xmlns:a16="http://schemas.microsoft.com/office/drawing/2014/main" id="{2C6B494B-A2CC-0845-87D5-D175276F6CED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0" name="TextBox 7">
            <a:extLst>
              <a:ext uri="{FF2B5EF4-FFF2-40B4-BE49-F238E27FC236}">
                <a16:creationId xmlns:a16="http://schemas.microsoft.com/office/drawing/2014/main" id="{809CEF7D-A203-D248-8005-A7F90E4F1A61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1" name="TextBox 7">
            <a:extLst>
              <a:ext uri="{FF2B5EF4-FFF2-40B4-BE49-F238E27FC236}">
                <a16:creationId xmlns:a16="http://schemas.microsoft.com/office/drawing/2014/main" id="{AC79220B-F5CF-0344-9818-128D0FB8BF5C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142495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规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19B9B05-FB23-9F4D-90AD-9FC0F1A2E46E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F341FFD8-842C-B94F-A8B4-2030DE8E20C0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4461AB6F-2218-3842-AEB3-71B2A470F38E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>
            <a:extLst>
              <a:ext uri="{FF2B5EF4-FFF2-40B4-BE49-F238E27FC236}">
                <a16:creationId xmlns:a16="http://schemas.microsoft.com/office/drawing/2014/main" id="{BBA9B58A-C08C-E246-A307-B51238272172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B1741FB4-8EC3-DF47-942B-9EA7D4AECA83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1" name="直接连接符 24">
            <a:extLst>
              <a:ext uri="{FF2B5EF4-FFF2-40B4-BE49-F238E27FC236}">
                <a16:creationId xmlns:a16="http://schemas.microsoft.com/office/drawing/2014/main" id="{88EB60B6-C023-1843-815D-86F44EBE3711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6BB361-744C-DF40-A820-9A5FDF678457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3" name="íšḻîďê">
              <a:extLst>
                <a:ext uri="{FF2B5EF4-FFF2-40B4-BE49-F238E27FC236}">
                  <a16:creationId xmlns:a16="http://schemas.microsoft.com/office/drawing/2014/main" id="{92A59CD3-EAC0-6643-ACE3-B6F272D52574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3" name="ïş1íḍê">
                <a:extLst>
                  <a:ext uri="{FF2B5EF4-FFF2-40B4-BE49-F238E27FC236}">
                    <a16:creationId xmlns:a16="http://schemas.microsoft.com/office/drawing/2014/main" id="{57AA357D-B95E-2A43-8B99-1F4A3D1E2660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šḻïḍè">
                <a:extLst>
                  <a:ext uri="{FF2B5EF4-FFF2-40B4-BE49-F238E27FC236}">
                    <a16:creationId xmlns:a16="http://schemas.microsoft.com/office/drawing/2014/main" id="{88942549-D73A-304E-8E4E-4DDB315A15FD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śľíḓé">
                <a:extLst>
                  <a:ext uri="{FF2B5EF4-FFF2-40B4-BE49-F238E27FC236}">
                    <a16:creationId xmlns:a16="http://schemas.microsoft.com/office/drawing/2014/main" id="{00087BE9-B038-324B-96CC-3AE79C6BF765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íḍê">
                <a:extLst>
                  <a:ext uri="{FF2B5EF4-FFF2-40B4-BE49-F238E27FC236}">
                    <a16:creationId xmlns:a16="http://schemas.microsoft.com/office/drawing/2014/main" id="{4889F566-0EA1-B84D-949F-0777CF2A877B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ṡļïdê">
                <a:extLst>
                  <a:ext uri="{FF2B5EF4-FFF2-40B4-BE49-F238E27FC236}">
                    <a16:creationId xmlns:a16="http://schemas.microsoft.com/office/drawing/2014/main" id="{281C72F0-BD71-844E-AEB8-912A3D396644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ş1ïďe">
                <a:extLst>
                  <a:ext uri="{FF2B5EF4-FFF2-40B4-BE49-F238E27FC236}">
                    <a16:creationId xmlns:a16="http://schemas.microsoft.com/office/drawing/2014/main" id="{B470670A-914D-3845-B180-DC2DB58299D0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ḷíḍé">
                <a:extLst>
                  <a:ext uri="{FF2B5EF4-FFF2-40B4-BE49-F238E27FC236}">
                    <a16:creationId xmlns:a16="http://schemas.microsoft.com/office/drawing/2014/main" id="{F34EADED-08BE-CD4D-A76C-601209CD4FB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ľíḍè">
                <a:extLst>
                  <a:ext uri="{FF2B5EF4-FFF2-40B4-BE49-F238E27FC236}">
                    <a16:creationId xmlns:a16="http://schemas.microsoft.com/office/drawing/2014/main" id="{66043DA0-CE82-C849-A0D7-67A2B4C1F20F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$ḻîḋè">
                <a:extLst>
                  <a:ext uri="{FF2B5EF4-FFF2-40B4-BE49-F238E27FC236}">
                    <a16:creationId xmlns:a16="http://schemas.microsoft.com/office/drawing/2014/main" id="{AF542DFF-52C1-1D42-AB6B-9A69F5FCA901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ṣļíḋe">
                <a:extLst>
                  <a:ext uri="{FF2B5EF4-FFF2-40B4-BE49-F238E27FC236}">
                    <a16:creationId xmlns:a16="http://schemas.microsoft.com/office/drawing/2014/main" id="{8E60AC1E-08AE-CC47-B11B-9D5E079E4D29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ṩḷiḓé">
                <a:extLst>
                  <a:ext uri="{FF2B5EF4-FFF2-40B4-BE49-F238E27FC236}">
                    <a16:creationId xmlns:a16="http://schemas.microsoft.com/office/drawing/2014/main" id="{25DB120F-6CD4-3D44-A630-5DE69F2F883C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ľiḍè">
                <a:extLst>
                  <a:ext uri="{FF2B5EF4-FFF2-40B4-BE49-F238E27FC236}">
                    <a16:creationId xmlns:a16="http://schemas.microsoft.com/office/drawing/2014/main" id="{6EFF479A-16E7-1945-8076-7854C2957E2C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ḷîḍe">
                <a:extLst>
                  <a:ext uri="{FF2B5EF4-FFF2-40B4-BE49-F238E27FC236}">
                    <a16:creationId xmlns:a16="http://schemas.microsoft.com/office/drawing/2014/main" id="{3D45166D-09EC-2A40-906E-1F054BC63FCB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šḻiḑê">
                <a:extLst>
                  <a:ext uri="{FF2B5EF4-FFF2-40B4-BE49-F238E27FC236}">
                    <a16:creationId xmlns:a16="http://schemas.microsoft.com/office/drawing/2014/main" id="{72AFCE60-3ECE-0B46-84B6-201274A2FA95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ļïďè">
                <a:extLst>
                  <a:ext uri="{FF2B5EF4-FFF2-40B4-BE49-F238E27FC236}">
                    <a16:creationId xmlns:a16="http://schemas.microsoft.com/office/drawing/2014/main" id="{9DC90567-304A-3443-93D5-22D67CC4B177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ṥlïḋê">
                <a:extLst>
                  <a:ext uri="{FF2B5EF4-FFF2-40B4-BE49-F238E27FC236}">
                    <a16:creationId xmlns:a16="http://schemas.microsoft.com/office/drawing/2014/main" id="{7D69E9B2-351F-104B-BA2A-728BD1673C3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ṧľïdè">
                <a:extLst>
                  <a:ext uri="{FF2B5EF4-FFF2-40B4-BE49-F238E27FC236}">
                    <a16:creationId xmlns:a16="http://schemas.microsoft.com/office/drawing/2014/main" id="{065D892E-C652-DD4A-97DC-8314083311EC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ḷîḓê">
                <a:extLst>
                  <a:ext uri="{FF2B5EF4-FFF2-40B4-BE49-F238E27FC236}">
                    <a16:creationId xmlns:a16="http://schemas.microsoft.com/office/drawing/2014/main" id="{D65FFC1C-A825-8A4F-AA8F-83BC6DA744A6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ślíďè">
                <a:extLst>
                  <a:ext uri="{FF2B5EF4-FFF2-40B4-BE49-F238E27FC236}">
                    <a16:creationId xmlns:a16="http://schemas.microsoft.com/office/drawing/2014/main" id="{220C7CBC-AC11-7848-B0B2-F8763928050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ḻïḍè">
                <a:extLst>
                  <a:ext uri="{FF2B5EF4-FFF2-40B4-BE49-F238E27FC236}">
                    <a16:creationId xmlns:a16="http://schemas.microsoft.com/office/drawing/2014/main" id="{BEF9CB5F-47A0-DC4D-A15B-043B350501F0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liḑê">
                <a:extLst>
                  <a:ext uri="{FF2B5EF4-FFF2-40B4-BE49-F238E27FC236}">
                    <a16:creationId xmlns:a16="http://schemas.microsoft.com/office/drawing/2014/main" id="{E8D4B6A9-26DE-C641-A1A6-68EB5735932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lïďé">
                <a:extLst>
                  <a:ext uri="{FF2B5EF4-FFF2-40B4-BE49-F238E27FC236}">
                    <a16:creationId xmlns:a16="http://schemas.microsoft.com/office/drawing/2014/main" id="{ADD73192-A14F-F940-8580-EFA4BF542224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ṥḷîdé">
                <a:extLst>
                  <a:ext uri="{FF2B5EF4-FFF2-40B4-BE49-F238E27FC236}">
                    <a16:creationId xmlns:a16="http://schemas.microsoft.com/office/drawing/2014/main" id="{0554FCD4-AFEF-5045-ADA4-589D3CF00BC3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sḷîḋé">
                <a:extLst>
                  <a:ext uri="{FF2B5EF4-FFF2-40B4-BE49-F238E27FC236}">
                    <a16:creationId xmlns:a16="http://schemas.microsoft.com/office/drawing/2014/main" id="{AD45B4F5-6D9B-3C4A-BD10-579E789A7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ḷïḑè">
                <a:extLst>
                  <a:ext uri="{FF2B5EF4-FFF2-40B4-BE49-F238E27FC236}">
                    <a16:creationId xmlns:a16="http://schemas.microsoft.com/office/drawing/2014/main" id="{15FDAF65-2F6D-0D45-A20A-613256702B13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ṧľiďé">
                <a:extLst>
                  <a:ext uri="{FF2B5EF4-FFF2-40B4-BE49-F238E27FC236}">
                    <a16:creationId xmlns:a16="http://schemas.microsoft.com/office/drawing/2014/main" id="{0087F0F8-B87C-1D4F-879A-30214B8D5616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ľïḍé">
                <a:extLst>
                  <a:ext uri="{FF2B5EF4-FFF2-40B4-BE49-F238E27FC236}">
                    <a16:creationId xmlns:a16="http://schemas.microsoft.com/office/drawing/2014/main" id="{2D743C5A-9B60-514C-857E-CA697FABCFF5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ŝlîḑè">
                <a:extLst>
                  <a:ext uri="{FF2B5EF4-FFF2-40B4-BE49-F238E27FC236}">
                    <a16:creationId xmlns:a16="http://schemas.microsoft.com/office/drawing/2014/main" id="{BF03707D-221B-AC42-AB2E-7FDF3A6EB19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ṩḻíḓe">
                <a:extLst>
                  <a:ext uri="{FF2B5EF4-FFF2-40B4-BE49-F238E27FC236}">
                    <a16:creationId xmlns:a16="http://schemas.microsoft.com/office/drawing/2014/main" id="{5CCB79BD-65B3-804D-AF14-366143B94EE2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1îdè">
                <a:extLst>
                  <a:ext uri="{FF2B5EF4-FFF2-40B4-BE49-F238E27FC236}">
                    <a16:creationId xmlns:a16="http://schemas.microsoft.com/office/drawing/2014/main" id="{DA6A26D8-138F-A647-8A28-F9C8D3EDF5D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ïḓe">
                <a:extLst>
                  <a:ext uri="{FF2B5EF4-FFF2-40B4-BE49-F238E27FC236}">
                    <a16:creationId xmlns:a16="http://schemas.microsoft.com/office/drawing/2014/main" id="{454502EC-D2B9-FF44-943C-CD8DFDC0C16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ṣļïḑè">
                <a:extLst>
                  <a:ext uri="{FF2B5EF4-FFF2-40B4-BE49-F238E27FC236}">
                    <a16:creationId xmlns:a16="http://schemas.microsoft.com/office/drawing/2014/main" id="{41DAD791-14F8-FF4E-9D4F-F03E2E21A247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ṡḷidé">
                <a:extLst>
                  <a:ext uri="{FF2B5EF4-FFF2-40B4-BE49-F238E27FC236}">
                    <a16:creationId xmlns:a16="http://schemas.microsoft.com/office/drawing/2014/main" id="{23B12FF7-81BD-CE40-824A-3C8427F14528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ṡḷíḋe">
                <a:extLst>
                  <a:ext uri="{FF2B5EF4-FFF2-40B4-BE49-F238E27FC236}">
                    <a16:creationId xmlns:a16="http://schemas.microsoft.com/office/drawing/2014/main" id="{05030234-5CCB-684E-BB98-1472B9FA77AC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ŝ1iḑê">
                <a:extLst>
                  <a:ext uri="{FF2B5EF4-FFF2-40B4-BE49-F238E27FC236}">
                    <a16:creationId xmlns:a16="http://schemas.microsoft.com/office/drawing/2014/main" id="{2DFB1600-463A-C349-9257-E941F427DE47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ṩḷiḑe">
                <a:extLst>
                  <a:ext uri="{FF2B5EF4-FFF2-40B4-BE49-F238E27FC236}">
                    <a16:creationId xmlns:a16="http://schemas.microsoft.com/office/drawing/2014/main" id="{A460DA75-E101-6243-9910-23DDAE21656C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ṧḻiḑê">
                <a:extLst>
                  <a:ext uri="{FF2B5EF4-FFF2-40B4-BE49-F238E27FC236}">
                    <a16:creationId xmlns:a16="http://schemas.microsoft.com/office/drawing/2014/main" id="{D0487A9E-7D18-3E47-BF02-2FEFD960048E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ṣḻîḋè">
                <a:extLst>
                  <a:ext uri="{FF2B5EF4-FFF2-40B4-BE49-F238E27FC236}">
                    <a16:creationId xmlns:a16="http://schemas.microsoft.com/office/drawing/2014/main" id="{2335D418-ADD5-2D48-B311-6D76FE7F5D0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ṡ1îḍé">
                <a:extLst>
                  <a:ext uri="{FF2B5EF4-FFF2-40B4-BE49-F238E27FC236}">
                    <a16:creationId xmlns:a16="http://schemas.microsoft.com/office/drawing/2014/main" id="{529E8FE9-704A-6341-8AFF-A439A0E80A70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š1íḑe">
                <a:extLst>
                  <a:ext uri="{FF2B5EF4-FFF2-40B4-BE49-F238E27FC236}">
                    <a16:creationId xmlns:a16="http://schemas.microsoft.com/office/drawing/2014/main" id="{B320A272-08D0-A04D-B77A-995D1029D1DA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š1ïḍe">
                <a:extLst>
                  <a:ext uri="{FF2B5EF4-FFF2-40B4-BE49-F238E27FC236}">
                    <a16:creationId xmlns:a16="http://schemas.microsoft.com/office/drawing/2014/main" id="{3A1AC94B-9462-5447-A411-9FF939E2BB2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ḻîde">
                <a:extLst>
                  <a:ext uri="{FF2B5EF4-FFF2-40B4-BE49-F238E27FC236}">
                    <a16:creationId xmlns:a16="http://schemas.microsoft.com/office/drawing/2014/main" id="{51293F00-F764-1247-A472-B7C51AF3E372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ḻîḑé">
                <a:extLst>
                  <a:ext uri="{FF2B5EF4-FFF2-40B4-BE49-F238E27FC236}">
                    <a16:creationId xmlns:a16="http://schemas.microsoft.com/office/drawing/2014/main" id="{5F5F0C6C-9571-AC46-81D5-59976C22E6CA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ŝļïḓe">
                <a:extLst>
                  <a:ext uri="{FF2B5EF4-FFF2-40B4-BE49-F238E27FC236}">
                    <a16:creationId xmlns:a16="http://schemas.microsoft.com/office/drawing/2014/main" id="{46909904-9DD7-9C41-B002-BD5ED415B56E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S1iḍé">
                <a:extLst>
                  <a:ext uri="{FF2B5EF4-FFF2-40B4-BE49-F238E27FC236}">
                    <a16:creationId xmlns:a16="http://schemas.microsoft.com/office/drawing/2014/main" id="{B5E89561-AA77-8648-B215-96A2146A2E0B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šlïdé">
                <a:extLst>
                  <a:ext uri="{FF2B5EF4-FFF2-40B4-BE49-F238E27FC236}">
                    <a16:creationId xmlns:a16="http://schemas.microsoft.com/office/drawing/2014/main" id="{28783BE2-4E24-264C-A14E-7BD7EB12324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Slïde">
                <a:extLst>
                  <a:ext uri="{FF2B5EF4-FFF2-40B4-BE49-F238E27FC236}">
                    <a16:creationId xmlns:a16="http://schemas.microsoft.com/office/drawing/2014/main" id="{D2D105C3-7685-6A4C-AD9D-A440C8E74A08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şľïďe">
                <a:extLst>
                  <a:ext uri="{FF2B5EF4-FFF2-40B4-BE49-F238E27FC236}">
                    <a16:creationId xmlns:a16="http://schemas.microsoft.com/office/drawing/2014/main" id="{45D84E93-5D62-4B48-B58A-0AC6DF1B12B1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şľíďê">
                <a:extLst>
                  <a:ext uri="{FF2B5EF4-FFF2-40B4-BE49-F238E27FC236}">
                    <a16:creationId xmlns:a16="http://schemas.microsoft.com/office/drawing/2014/main" id="{CE6FFADE-6640-134A-856E-BD9F8EAF3CD6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ś1ïdè">
                <a:extLst>
                  <a:ext uri="{FF2B5EF4-FFF2-40B4-BE49-F238E27FC236}">
                    <a16:creationId xmlns:a16="http://schemas.microsoft.com/office/drawing/2014/main" id="{63071513-6565-AC47-A340-A29D01501A85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ṩḷiḍe">
                <a:extLst>
                  <a:ext uri="{FF2B5EF4-FFF2-40B4-BE49-F238E27FC236}">
                    <a16:creationId xmlns:a16="http://schemas.microsoft.com/office/drawing/2014/main" id="{201F3D0C-0153-1045-9C0E-211ABC30A67B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ŝ1iďè">
                <a:extLst>
                  <a:ext uri="{FF2B5EF4-FFF2-40B4-BE49-F238E27FC236}">
                    <a16:creationId xmlns:a16="http://schemas.microsoft.com/office/drawing/2014/main" id="{51B5D2EE-7F89-2442-86A6-330A5FD79556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ṩļíḋê">
                <a:extLst>
                  <a:ext uri="{FF2B5EF4-FFF2-40B4-BE49-F238E27FC236}">
                    <a16:creationId xmlns:a16="http://schemas.microsoft.com/office/drawing/2014/main" id="{DD03A2B9-CFC5-D64B-A053-CC4396E7E82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ṧ1ïdè">
                <a:extLst>
                  <a:ext uri="{FF2B5EF4-FFF2-40B4-BE49-F238E27FC236}">
                    <a16:creationId xmlns:a16="http://schemas.microsoft.com/office/drawing/2014/main" id="{B0AD754C-3E0D-7A49-BB72-1B35F0723EEC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ŝḻîḍé">
                <a:extLst>
                  <a:ext uri="{FF2B5EF4-FFF2-40B4-BE49-F238E27FC236}">
                    <a16:creationId xmlns:a16="http://schemas.microsoft.com/office/drawing/2014/main" id="{BCDAC697-B318-304F-A5D5-D2E09DF27515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şḻïḓé">
                <a:extLst>
                  <a:ext uri="{FF2B5EF4-FFF2-40B4-BE49-F238E27FC236}">
                    <a16:creationId xmlns:a16="http://schemas.microsoft.com/office/drawing/2014/main" id="{AECA52E4-BA97-924C-90F1-836A273C424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ļíďè">
                <a:extLst>
                  <a:ext uri="{FF2B5EF4-FFF2-40B4-BE49-F238E27FC236}">
                    <a16:creationId xmlns:a16="http://schemas.microsoft.com/office/drawing/2014/main" id="{872D456B-E917-2547-ACFF-2EFC6AD8B81F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ŝ1ïdé">
                <a:extLst>
                  <a:ext uri="{FF2B5EF4-FFF2-40B4-BE49-F238E27FC236}">
                    <a16:creationId xmlns:a16="http://schemas.microsoft.com/office/drawing/2014/main" id="{984550FD-C632-C84E-B262-B87068AAAB30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1ídè">
                <a:extLst>
                  <a:ext uri="{FF2B5EF4-FFF2-40B4-BE49-F238E27FC236}">
                    <a16:creationId xmlns:a16="http://schemas.microsoft.com/office/drawing/2014/main" id="{2B69E52D-ADE1-714A-AEFA-784DE143B8D0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líďê">
                <a:extLst>
                  <a:ext uri="{FF2B5EF4-FFF2-40B4-BE49-F238E27FC236}">
                    <a16:creationId xmlns:a16="http://schemas.microsoft.com/office/drawing/2014/main" id="{71C9B818-5157-7E4F-A20B-AD419AD58C01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ṩlíḑê">
                <a:extLst>
                  <a:ext uri="{FF2B5EF4-FFF2-40B4-BE49-F238E27FC236}">
                    <a16:creationId xmlns:a16="http://schemas.microsoft.com/office/drawing/2014/main" id="{D918F62B-9789-A04C-808C-7F52DFA75220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ḷïďê">
                <a:extLst>
                  <a:ext uri="{FF2B5EF4-FFF2-40B4-BE49-F238E27FC236}">
                    <a16:creationId xmlns:a16="http://schemas.microsoft.com/office/drawing/2014/main" id="{54F82B6B-ECB0-114E-A367-8D2EF8D52C5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ṥḻïďè">
                <a:extLst>
                  <a:ext uri="{FF2B5EF4-FFF2-40B4-BE49-F238E27FC236}">
                    <a16:creationId xmlns:a16="http://schemas.microsoft.com/office/drawing/2014/main" id="{884EF2BE-737E-BC4C-B7AF-E57276509EBB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ṡḷíḍè">
                <a:extLst>
                  <a:ext uri="{FF2B5EF4-FFF2-40B4-BE49-F238E27FC236}">
                    <a16:creationId xmlns:a16="http://schemas.microsoft.com/office/drawing/2014/main" id="{192F8C52-D5B1-5C48-8CC4-1374E65A788E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$ḷîḑé">
                <a:extLst>
                  <a:ext uri="{FF2B5EF4-FFF2-40B4-BE49-F238E27FC236}">
                    <a16:creationId xmlns:a16="http://schemas.microsoft.com/office/drawing/2014/main" id="{E576EEEF-5DED-5542-9F06-8DBFAF85A62B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$ľîdè">
                <a:extLst>
                  <a:ext uri="{FF2B5EF4-FFF2-40B4-BE49-F238E27FC236}">
                    <a16:creationId xmlns:a16="http://schemas.microsoft.com/office/drawing/2014/main" id="{C65C6316-25B4-B84C-8485-41D662E1C33B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ṥ1iḍè">
                <a:extLst>
                  <a:ext uri="{FF2B5EF4-FFF2-40B4-BE49-F238E27FC236}">
                    <a16:creationId xmlns:a16="http://schemas.microsoft.com/office/drawing/2014/main" id="{CAB7B88D-AB6F-824C-950D-3E142D015BA9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slidé">
                <a:extLst>
                  <a:ext uri="{FF2B5EF4-FFF2-40B4-BE49-F238E27FC236}">
                    <a16:creationId xmlns:a16="http://schemas.microsoft.com/office/drawing/2014/main" id="{981B8BE2-DCF1-CC4D-8DC0-25E584E3169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ṡlïďè">
                <a:extLst>
                  <a:ext uri="{FF2B5EF4-FFF2-40B4-BE49-F238E27FC236}">
                    <a16:creationId xmlns:a16="http://schemas.microsoft.com/office/drawing/2014/main" id="{B500380C-759B-5A41-AD57-07A6DB385E0C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1ïḓè">
                <a:extLst>
                  <a:ext uri="{FF2B5EF4-FFF2-40B4-BE49-F238E27FC236}">
                    <a16:creationId xmlns:a16="http://schemas.microsoft.com/office/drawing/2014/main" id="{B843AF38-1BE2-5F45-92B6-43B415DCC730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şḷïḑe">
              <a:extLst>
                <a:ext uri="{FF2B5EF4-FFF2-40B4-BE49-F238E27FC236}">
                  <a16:creationId xmlns:a16="http://schemas.microsoft.com/office/drawing/2014/main" id="{A64EE705-C923-1C43-8BC5-A40036F4BD4B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5" name="îṥľíḑé">
                <a:extLst>
                  <a:ext uri="{FF2B5EF4-FFF2-40B4-BE49-F238E27FC236}">
                    <a16:creationId xmlns:a16="http://schemas.microsoft.com/office/drawing/2014/main" id="{6ECAAE4B-D813-A844-B6EF-2EEE1D10E1CF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2" name="išḻiḑé">
                  <a:extLst>
                    <a:ext uri="{FF2B5EF4-FFF2-40B4-BE49-F238E27FC236}">
                      <a16:creationId xmlns:a16="http://schemas.microsoft.com/office/drawing/2014/main" id="{B5D6913C-9113-DE41-9FA4-A732C1BD8D06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ľíďè">
                  <a:extLst>
                    <a:ext uri="{FF2B5EF4-FFF2-40B4-BE49-F238E27FC236}">
                      <a16:creationId xmlns:a16="http://schemas.microsoft.com/office/drawing/2014/main" id="{D5A677F3-B1FD-8F46-9464-44B94E742AF0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ś1iḑe">
                  <a:extLst>
                    <a:ext uri="{FF2B5EF4-FFF2-40B4-BE49-F238E27FC236}">
                      <a16:creationId xmlns:a16="http://schemas.microsoft.com/office/drawing/2014/main" id="{8A8E917B-5B12-A541-8ACA-F716359039ED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ṩ1iḋè">
                  <a:extLst>
                    <a:ext uri="{FF2B5EF4-FFF2-40B4-BE49-F238E27FC236}">
                      <a16:creationId xmlns:a16="http://schemas.microsoft.com/office/drawing/2014/main" id="{86B187A8-A536-8B45-925D-45353291B2EA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ṩlïḓè">
                  <a:extLst>
                    <a:ext uri="{FF2B5EF4-FFF2-40B4-BE49-F238E27FC236}">
                      <a16:creationId xmlns:a16="http://schemas.microsoft.com/office/drawing/2014/main" id="{E685D773-5BEB-6D4C-BECE-FDAA21B103E1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sḷïďè">
                  <a:extLst>
                    <a:ext uri="{FF2B5EF4-FFF2-40B4-BE49-F238E27FC236}">
                      <a16:creationId xmlns:a16="http://schemas.microsoft.com/office/drawing/2014/main" id="{B4DB7571-01FD-344F-97AE-CD09CF9CE1F0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ṧļîḓé">
                  <a:extLst>
                    <a:ext uri="{FF2B5EF4-FFF2-40B4-BE49-F238E27FC236}">
                      <a16:creationId xmlns:a16="http://schemas.microsoft.com/office/drawing/2014/main" id="{ED7D8E82-3A62-1946-BB6E-93219152BE33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iSļïḑé">
                  <a:extLst>
                    <a:ext uri="{FF2B5EF4-FFF2-40B4-BE49-F238E27FC236}">
                      <a16:creationId xmlns:a16="http://schemas.microsoft.com/office/drawing/2014/main" id="{C1C2D9F6-9D1B-8F40-A1D0-390458DAC50D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šlïďè">
                  <a:extLst>
                    <a:ext uri="{FF2B5EF4-FFF2-40B4-BE49-F238E27FC236}">
                      <a16:creationId xmlns:a16="http://schemas.microsoft.com/office/drawing/2014/main" id="{67047F07-7AB0-3A48-A0F9-6D98E9044CE3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ḷîḑe">
                  <a:extLst>
                    <a:ext uri="{FF2B5EF4-FFF2-40B4-BE49-F238E27FC236}">
                      <a16:creationId xmlns:a16="http://schemas.microsoft.com/office/drawing/2014/main" id="{033E2668-353D-6A4E-AAAE-A9B220B9ED85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ṥḻiďê">
                  <a:extLst>
                    <a:ext uri="{FF2B5EF4-FFF2-40B4-BE49-F238E27FC236}">
                      <a16:creationId xmlns:a16="http://schemas.microsoft.com/office/drawing/2014/main" id="{CB5F329B-8E13-EA4F-909F-578951360FD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ïšľîḍê">
                <a:extLst>
                  <a:ext uri="{FF2B5EF4-FFF2-40B4-BE49-F238E27FC236}">
                    <a16:creationId xmlns:a16="http://schemas.microsoft.com/office/drawing/2014/main" id="{190D610C-6898-A24F-A2F9-EA7D27BA2296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7" name="îṩľîḑê">
                  <a:extLst>
                    <a:ext uri="{FF2B5EF4-FFF2-40B4-BE49-F238E27FC236}">
                      <a16:creationId xmlns:a16="http://schemas.microsoft.com/office/drawing/2014/main" id="{F5B0F3DD-25B6-654D-8867-207ECE86FBC6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îṩḷîde">
                  <a:extLst>
                    <a:ext uri="{FF2B5EF4-FFF2-40B4-BE49-F238E27FC236}">
                      <a16:creationId xmlns:a16="http://schemas.microsoft.com/office/drawing/2014/main" id="{DD8FDCAA-1FB4-2540-BFF8-1405570860FA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ṣḻîḑê">
                  <a:extLst>
                    <a:ext uri="{FF2B5EF4-FFF2-40B4-BE49-F238E27FC236}">
                      <a16:creationId xmlns:a16="http://schemas.microsoft.com/office/drawing/2014/main" id="{8A308872-9303-9840-A0BF-F721785BBB86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ïṥlíḑê">
                  <a:extLst>
                    <a:ext uri="{FF2B5EF4-FFF2-40B4-BE49-F238E27FC236}">
                      <a16:creationId xmlns:a16="http://schemas.microsoft.com/office/drawing/2014/main" id="{6139E5FC-4455-3B44-A996-5A256AAAB8F9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ş1íḋe">
                  <a:extLst>
                    <a:ext uri="{FF2B5EF4-FFF2-40B4-BE49-F238E27FC236}">
                      <a16:creationId xmlns:a16="http://schemas.microsoft.com/office/drawing/2014/main" id="{B319A428-1E02-634F-A4B0-13827F98649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ş1ïḋe">
                  <a:extLst>
                    <a:ext uri="{FF2B5EF4-FFF2-40B4-BE49-F238E27FC236}">
                      <a16:creationId xmlns:a16="http://schemas.microsoft.com/office/drawing/2014/main" id="{4FA26F7D-5B24-B744-B655-09B987453E9E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íšlídè">
                  <a:extLst>
                    <a:ext uri="{FF2B5EF4-FFF2-40B4-BE49-F238E27FC236}">
                      <a16:creationId xmlns:a16="http://schemas.microsoft.com/office/drawing/2014/main" id="{75B2E4D9-5426-5042-8568-E53364EFFDE5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îṣḻîďe">
                  <a:extLst>
                    <a:ext uri="{FF2B5EF4-FFF2-40B4-BE49-F238E27FC236}">
                      <a16:creationId xmlns:a16="http://schemas.microsoft.com/office/drawing/2014/main" id="{EEB501C1-9D08-EC45-8EBF-899D9F814160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ŝḻiḋè">
                  <a:extLst>
                    <a:ext uri="{FF2B5EF4-FFF2-40B4-BE49-F238E27FC236}">
                      <a16:creationId xmlns:a16="http://schemas.microsoft.com/office/drawing/2014/main" id="{50AB5F03-E0D4-6A4F-94E7-EE5CF46F7E34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$ḷíďé">
                  <a:extLst>
                    <a:ext uri="{FF2B5EF4-FFF2-40B4-BE49-F238E27FC236}">
                      <a16:creationId xmlns:a16="http://schemas.microsoft.com/office/drawing/2014/main" id="{A2D7B769-9731-A048-AEC4-E55307FF79A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ṡlîďe">
                  <a:extLst>
                    <a:ext uri="{FF2B5EF4-FFF2-40B4-BE49-F238E27FC236}">
                      <a16:creationId xmlns:a16="http://schemas.microsoft.com/office/drawing/2014/main" id="{371C37CA-1D1B-9648-9FBB-014D8E05B229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ïşľîḍé">
                  <a:extLst>
                    <a:ext uri="{FF2B5EF4-FFF2-40B4-BE49-F238E27FC236}">
                      <a16:creationId xmlns:a16="http://schemas.microsoft.com/office/drawing/2014/main" id="{267B4374-5388-C74B-840F-E2C6ABE2AA0B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ṩľîďe">
                  <a:extLst>
                    <a:ext uri="{FF2B5EF4-FFF2-40B4-BE49-F238E27FC236}">
                      <a16:creationId xmlns:a16="http://schemas.microsoft.com/office/drawing/2014/main" id="{6407B43E-AA1E-E84B-9D4A-AD7BEBE6A5CF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S1idè">
                  <a:extLst>
                    <a:ext uri="{FF2B5EF4-FFF2-40B4-BE49-F238E27FC236}">
                      <a16:creationId xmlns:a16="http://schemas.microsoft.com/office/drawing/2014/main" id="{7E9D9CAE-83C7-714E-BB6B-BE905CDE88F1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ṣḷîḋe">
                  <a:extLst>
                    <a:ext uri="{FF2B5EF4-FFF2-40B4-BE49-F238E27FC236}">
                      <a16:creationId xmlns:a16="http://schemas.microsoft.com/office/drawing/2014/main" id="{F0467696-7950-7541-858A-C97F31710E6F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3" name="图片 112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A4D24CCD-3D76-0343-9E89-433B761EB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57CF98AD-C5CF-B645-ADC1-3DA0001BEE52}"/>
              </a:ext>
            </a:extLst>
          </p:cNvPr>
          <p:cNvSpPr/>
          <p:nvPr userDrawn="1"/>
        </p:nvSpPr>
        <p:spPr>
          <a:xfrm>
            <a:off x="6991750" y="-456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5" name="TextBox 6">
            <a:extLst>
              <a:ext uri="{FF2B5EF4-FFF2-40B4-BE49-F238E27FC236}">
                <a16:creationId xmlns:a16="http://schemas.microsoft.com/office/drawing/2014/main" id="{F54E8B51-EE60-7445-836A-112CA2EC1376}"/>
              </a:ext>
            </a:extLst>
          </p:cNvPr>
          <p:cNvSpPr txBox="1"/>
          <p:nvPr userDrawn="1"/>
        </p:nvSpPr>
        <p:spPr>
          <a:xfrm>
            <a:off x="7012929" y="18367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17" name="直接连接符 30">
            <a:extLst>
              <a:ext uri="{FF2B5EF4-FFF2-40B4-BE49-F238E27FC236}">
                <a16:creationId xmlns:a16="http://schemas.microsoft.com/office/drawing/2014/main" id="{5E8E8B19-0DF8-D243-A92E-675FFA7CF37D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0">
            <a:extLst>
              <a:ext uri="{FF2B5EF4-FFF2-40B4-BE49-F238E27FC236}">
                <a16:creationId xmlns:a16="http://schemas.microsoft.com/office/drawing/2014/main" id="{C1B15712-F46B-B842-A0E1-69F34C8E559F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20" name="TextBox 9">
            <a:extLst>
              <a:ext uri="{FF2B5EF4-FFF2-40B4-BE49-F238E27FC236}">
                <a16:creationId xmlns:a16="http://schemas.microsoft.com/office/drawing/2014/main" id="{3D9051B5-C6E4-DF4D-B3FC-4DC59E4ACD63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1" name="TextBox 7">
            <a:extLst>
              <a:ext uri="{FF2B5EF4-FFF2-40B4-BE49-F238E27FC236}">
                <a16:creationId xmlns:a16="http://schemas.microsoft.com/office/drawing/2014/main" id="{E28E1582-FD05-B14B-B879-87FDB7DD3644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2" name="TextBox 7">
            <a:extLst>
              <a:ext uri="{FF2B5EF4-FFF2-40B4-BE49-F238E27FC236}">
                <a16:creationId xmlns:a16="http://schemas.microsoft.com/office/drawing/2014/main" id="{C2FE4D23-107B-6749-B1EC-231063AE77E8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306255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444A56-ACA7-3145-A048-04C4CD681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510447-3A45-3D49-8060-826594348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60725-7E81-ED41-8352-700398E06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8EDCE7-C3FF-3B49-BA9E-2822FE3BF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455C6-7E84-F844-B8F6-D15FE5784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B1DC9DD7-565F-CC4C-BDBF-55C760235C66}"/>
              </a:ext>
            </a:extLst>
          </p:cNvPr>
          <p:cNvSpPr txBox="1">
            <a:spLocks/>
          </p:cNvSpPr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6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5" r:id="rId2"/>
    <p:sldLayoutId id="2147483856" r:id="rId3"/>
    <p:sldLayoutId id="2147483857" r:id="rId4"/>
    <p:sldLayoutId id="2147483859" r:id="rId5"/>
    <p:sldLayoutId id="2147483858" r:id="rId6"/>
    <p:sldLayoutId id="2147483867" r:id="rId7"/>
    <p:sldLayoutId id="2147483868" r:id="rId8"/>
    <p:sldLayoutId id="2147483869" r:id="rId9"/>
    <p:sldLayoutId id="21474838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6" userDrawn="1">
          <p15:clr>
            <a:srgbClr val="F26B43"/>
          </p15:clr>
        </p15:guide>
        <p15:guide id="10" pos="4974" userDrawn="1">
          <p15:clr>
            <a:srgbClr val="F26B43"/>
          </p15:clr>
        </p15:guide>
        <p15:guide id="11" pos="506" userDrawn="1">
          <p15:clr>
            <a:srgbClr val="F26B43"/>
          </p15:clr>
        </p15:guide>
        <p15:guide id="12" pos="71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树, 户外, 天空, 火车&#10;&#10;描述已自动生成">
            <a:extLst>
              <a:ext uri="{FF2B5EF4-FFF2-40B4-BE49-F238E27FC236}">
                <a16:creationId xmlns:a16="http://schemas.microsoft.com/office/drawing/2014/main" id="{BDFD44B1-1555-DD42-BED0-07A9C2DCF1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18014" y="4229943"/>
            <a:ext cx="10585448" cy="685472"/>
          </a:xfrm>
          <a:prstGeom prst="rect">
            <a:avLst/>
          </a:prstGeom>
        </p:spPr>
        <p:txBody>
          <a:bodyPr tIns="0" bIns="0" anchor="ctr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zh-CN" sz="4000" b="1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TENER: Adapting Transformer Encoder for Named Entity Recognition</a:t>
            </a: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662598" y="4915415"/>
            <a:ext cx="10585450" cy="685472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lang="nn-NO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Hang Yan, Bocao Deng, Xiaonan Li, Xipeng Qiu</a:t>
            </a:r>
          </a:p>
          <a:p>
            <a:pPr marL="0" indent="0" algn="ctr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Computation and Language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58AE9C9-D6DF-AC4A-8C58-96D8B508AD86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C2E8121-0921-9C49-9EB9-3977A6592BC0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6" name="íšḻîďê">
              <a:extLst>
                <a:ext uri="{FF2B5EF4-FFF2-40B4-BE49-F238E27FC236}">
                  <a16:creationId xmlns:a16="http://schemas.microsoft.com/office/drawing/2014/main" id="{27A2A223-AA10-A44B-8BCB-BB3440A6EF14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87" name="ïş1íḍê">
                <a:extLst>
                  <a:ext uri="{FF2B5EF4-FFF2-40B4-BE49-F238E27FC236}">
                    <a16:creationId xmlns:a16="http://schemas.microsoft.com/office/drawing/2014/main" id="{D6C427BD-2BCA-974A-B85C-37420A6CDC0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" name="íšḻïḍè">
                <a:extLst>
                  <a:ext uri="{FF2B5EF4-FFF2-40B4-BE49-F238E27FC236}">
                    <a16:creationId xmlns:a16="http://schemas.microsoft.com/office/drawing/2014/main" id="{7ABCFAB9-7B28-AA43-A1E0-8F2F4349A4A3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" name="ïśľíḓé">
                <a:extLst>
                  <a:ext uri="{FF2B5EF4-FFF2-40B4-BE49-F238E27FC236}">
                    <a16:creationId xmlns:a16="http://schemas.microsoft.com/office/drawing/2014/main" id="{06F03871-580C-2C4A-9AD4-F27C3220F1FE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" name="ïslíḍê">
                <a:extLst>
                  <a:ext uri="{FF2B5EF4-FFF2-40B4-BE49-F238E27FC236}">
                    <a16:creationId xmlns:a16="http://schemas.microsoft.com/office/drawing/2014/main" id="{74C65EEA-0082-6A47-847A-CB7F0C727205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" name="íṡļïdê">
                <a:extLst>
                  <a:ext uri="{FF2B5EF4-FFF2-40B4-BE49-F238E27FC236}">
                    <a16:creationId xmlns:a16="http://schemas.microsoft.com/office/drawing/2014/main" id="{88671694-D603-EF4B-8791-A3794C4E4BA6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" name="iş1ïďe">
                <a:extLst>
                  <a:ext uri="{FF2B5EF4-FFF2-40B4-BE49-F238E27FC236}">
                    <a16:creationId xmlns:a16="http://schemas.microsoft.com/office/drawing/2014/main" id="{114DF838-2155-8046-8BE5-C06FBDF994D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3" name="ïṩḷíḍé">
                <a:extLst>
                  <a:ext uri="{FF2B5EF4-FFF2-40B4-BE49-F238E27FC236}">
                    <a16:creationId xmlns:a16="http://schemas.microsoft.com/office/drawing/2014/main" id="{D8B40D1B-19F4-6E42-A648-6FE5D00A7E7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4" name="ïśľíḍè">
                <a:extLst>
                  <a:ext uri="{FF2B5EF4-FFF2-40B4-BE49-F238E27FC236}">
                    <a16:creationId xmlns:a16="http://schemas.microsoft.com/office/drawing/2014/main" id="{7A88E284-2F17-284A-B512-F994FFCE9A37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" name="í$ḻîḋè">
                <a:extLst>
                  <a:ext uri="{FF2B5EF4-FFF2-40B4-BE49-F238E27FC236}">
                    <a16:creationId xmlns:a16="http://schemas.microsoft.com/office/drawing/2014/main" id="{F16D615F-AE2F-8B44-A191-8E87FA71216A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6" name="iṣļíḋe">
                <a:extLst>
                  <a:ext uri="{FF2B5EF4-FFF2-40B4-BE49-F238E27FC236}">
                    <a16:creationId xmlns:a16="http://schemas.microsoft.com/office/drawing/2014/main" id="{F22EFB62-EBD0-6340-B1C2-2C0B0BA6B35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7" name="iṩḷiḓé">
                <a:extLst>
                  <a:ext uri="{FF2B5EF4-FFF2-40B4-BE49-F238E27FC236}">
                    <a16:creationId xmlns:a16="http://schemas.microsoft.com/office/drawing/2014/main" id="{59B8D585-6017-7F44-83BE-41B2C6C30C19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8" name="iSľiḍè">
                <a:extLst>
                  <a:ext uri="{FF2B5EF4-FFF2-40B4-BE49-F238E27FC236}">
                    <a16:creationId xmlns:a16="http://schemas.microsoft.com/office/drawing/2014/main" id="{A91DF793-8BBD-984C-A839-DEB298ACAF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9" name="ïṩḷîḍe">
                <a:extLst>
                  <a:ext uri="{FF2B5EF4-FFF2-40B4-BE49-F238E27FC236}">
                    <a16:creationId xmlns:a16="http://schemas.microsoft.com/office/drawing/2014/main" id="{C101B781-0DEC-FE4C-93F0-54CAD9CF1E11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0" name="íšḻiḑê">
                <a:extLst>
                  <a:ext uri="{FF2B5EF4-FFF2-40B4-BE49-F238E27FC236}">
                    <a16:creationId xmlns:a16="http://schemas.microsoft.com/office/drawing/2014/main" id="{8C78384E-2DE3-124C-9541-4DC43762AD1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1" name="ïṩļïďè">
                <a:extLst>
                  <a:ext uri="{FF2B5EF4-FFF2-40B4-BE49-F238E27FC236}">
                    <a16:creationId xmlns:a16="http://schemas.microsoft.com/office/drawing/2014/main" id="{146D6721-CC74-9048-A4B4-7A6A1341F70C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" name="îṥlïḋê">
                <a:extLst>
                  <a:ext uri="{FF2B5EF4-FFF2-40B4-BE49-F238E27FC236}">
                    <a16:creationId xmlns:a16="http://schemas.microsoft.com/office/drawing/2014/main" id="{1A729DB2-1B1D-2045-A414-E2441AB266C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3" name="îṧľïdè">
                <a:extLst>
                  <a:ext uri="{FF2B5EF4-FFF2-40B4-BE49-F238E27FC236}">
                    <a16:creationId xmlns:a16="http://schemas.microsoft.com/office/drawing/2014/main" id="{FBADE8CD-37DD-D34E-A1F3-7CFDFC0E72E6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4" name="iSḷîḓê">
                <a:extLst>
                  <a:ext uri="{FF2B5EF4-FFF2-40B4-BE49-F238E27FC236}">
                    <a16:creationId xmlns:a16="http://schemas.microsoft.com/office/drawing/2014/main" id="{8BCECA74-365B-9D41-9E4B-3CF26B2904E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5" name="îślíďè">
                <a:extLst>
                  <a:ext uri="{FF2B5EF4-FFF2-40B4-BE49-F238E27FC236}">
                    <a16:creationId xmlns:a16="http://schemas.microsoft.com/office/drawing/2014/main" id="{6807021B-2F32-2F4B-9029-5EE53C71FFD4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6" name="iSḻïḍè">
                <a:extLst>
                  <a:ext uri="{FF2B5EF4-FFF2-40B4-BE49-F238E27FC236}">
                    <a16:creationId xmlns:a16="http://schemas.microsoft.com/office/drawing/2014/main" id="{5E4AB633-3CEF-AC42-8FA7-FFFC898607A2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7" name="ïṡliḑê">
                <a:extLst>
                  <a:ext uri="{FF2B5EF4-FFF2-40B4-BE49-F238E27FC236}">
                    <a16:creationId xmlns:a16="http://schemas.microsoft.com/office/drawing/2014/main" id="{F0AD6C8A-26CF-C841-856D-48461458D33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8" name="islïďé">
                <a:extLst>
                  <a:ext uri="{FF2B5EF4-FFF2-40B4-BE49-F238E27FC236}">
                    <a16:creationId xmlns:a16="http://schemas.microsoft.com/office/drawing/2014/main" id="{5FA3D9D1-DD68-0841-9E1C-9B764D7435E2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9" name="îṥḷîdé">
                <a:extLst>
                  <a:ext uri="{FF2B5EF4-FFF2-40B4-BE49-F238E27FC236}">
                    <a16:creationId xmlns:a16="http://schemas.microsoft.com/office/drawing/2014/main" id="{8D787F81-0CC4-FC46-881C-94FD1632C9BA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0" name="isḷîḋé">
                <a:extLst>
                  <a:ext uri="{FF2B5EF4-FFF2-40B4-BE49-F238E27FC236}">
                    <a16:creationId xmlns:a16="http://schemas.microsoft.com/office/drawing/2014/main" id="{25FA8ABA-4E18-1041-ADE9-948D7BD00842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1" name="iśḷïḑè">
                <a:extLst>
                  <a:ext uri="{FF2B5EF4-FFF2-40B4-BE49-F238E27FC236}">
                    <a16:creationId xmlns:a16="http://schemas.microsoft.com/office/drawing/2014/main" id="{BCDA8C55-2D57-9C44-85A4-54CDC3F6B3B2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2" name="iṧľiďé">
                <a:extLst>
                  <a:ext uri="{FF2B5EF4-FFF2-40B4-BE49-F238E27FC236}">
                    <a16:creationId xmlns:a16="http://schemas.microsoft.com/office/drawing/2014/main" id="{F6C730BA-8B9B-C54D-BCBF-A12BA5AF07E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3" name="išľïḍé">
                <a:extLst>
                  <a:ext uri="{FF2B5EF4-FFF2-40B4-BE49-F238E27FC236}">
                    <a16:creationId xmlns:a16="http://schemas.microsoft.com/office/drawing/2014/main" id="{605DBC13-CC73-8F40-89BB-4C805E261389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4" name="îŝlîḑè">
                <a:extLst>
                  <a:ext uri="{FF2B5EF4-FFF2-40B4-BE49-F238E27FC236}">
                    <a16:creationId xmlns:a16="http://schemas.microsoft.com/office/drawing/2014/main" id="{1D7EC8E8-8B85-6C42-9F59-2499816DF8BA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5" name="îṩḻíḓe">
                <a:extLst>
                  <a:ext uri="{FF2B5EF4-FFF2-40B4-BE49-F238E27FC236}">
                    <a16:creationId xmlns:a16="http://schemas.microsoft.com/office/drawing/2014/main" id="{88D90B07-C5EB-BA44-8702-690906AE386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6" name="î$1îdè">
                <a:extLst>
                  <a:ext uri="{FF2B5EF4-FFF2-40B4-BE49-F238E27FC236}">
                    <a16:creationId xmlns:a16="http://schemas.microsoft.com/office/drawing/2014/main" id="{AA4CD3F9-924A-FA44-8E80-11525568ED34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7" name="iśľïḓe">
                <a:extLst>
                  <a:ext uri="{FF2B5EF4-FFF2-40B4-BE49-F238E27FC236}">
                    <a16:creationId xmlns:a16="http://schemas.microsoft.com/office/drawing/2014/main" id="{68D19551-2529-6D40-8FC2-54D2BD647414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8" name="iṣļïḑè">
                <a:extLst>
                  <a:ext uri="{FF2B5EF4-FFF2-40B4-BE49-F238E27FC236}">
                    <a16:creationId xmlns:a16="http://schemas.microsoft.com/office/drawing/2014/main" id="{875DB722-8CA4-DE43-A3FC-AF102014EDB3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9" name="iṡḷidé">
                <a:extLst>
                  <a:ext uri="{FF2B5EF4-FFF2-40B4-BE49-F238E27FC236}">
                    <a16:creationId xmlns:a16="http://schemas.microsoft.com/office/drawing/2014/main" id="{3C1F0B3B-F409-3044-9520-EA1EFA069FAB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0" name="íṡḷíḋe">
                <a:extLst>
                  <a:ext uri="{FF2B5EF4-FFF2-40B4-BE49-F238E27FC236}">
                    <a16:creationId xmlns:a16="http://schemas.microsoft.com/office/drawing/2014/main" id="{BF4029E5-5269-2C48-80E9-9D1DBDB61AFE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1" name="íŝ1iḑê">
                <a:extLst>
                  <a:ext uri="{FF2B5EF4-FFF2-40B4-BE49-F238E27FC236}">
                    <a16:creationId xmlns:a16="http://schemas.microsoft.com/office/drawing/2014/main" id="{F0824E82-E9B1-E44F-AEA5-94FB6F1E07A3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2" name="îṩḷiḑe">
                <a:extLst>
                  <a:ext uri="{FF2B5EF4-FFF2-40B4-BE49-F238E27FC236}">
                    <a16:creationId xmlns:a16="http://schemas.microsoft.com/office/drawing/2014/main" id="{A6726D3A-C42E-DC46-9C26-CA85BF17E629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3" name="iṧḻiḑê">
                <a:extLst>
                  <a:ext uri="{FF2B5EF4-FFF2-40B4-BE49-F238E27FC236}">
                    <a16:creationId xmlns:a16="http://schemas.microsoft.com/office/drawing/2014/main" id="{DAA28EF3-1505-904F-889E-9A7E0B18A940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4" name="ïṣḻîḋè">
                <a:extLst>
                  <a:ext uri="{FF2B5EF4-FFF2-40B4-BE49-F238E27FC236}">
                    <a16:creationId xmlns:a16="http://schemas.microsoft.com/office/drawing/2014/main" id="{888B84EF-2E36-DD4A-9FA6-1C4E39BF181D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5" name="îṡ1îḍé">
                <a:extLst>
                  <a:ext uri="{FF2B5EF4-FFF2-40B4-BE49-F238E27FC236}">
                    <a16:creationId xmlns:a16="http://schemas.microsoft.com/office/drawing/2014/main" id="{BCED4EEE-9594-594E-B4ED-8529C128196E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6" name="îš1íḑe">
                <a:extLst>
                  <a:ext uri="{FF2B5EF4-FFF2-40B4-BE49-F238E27FC236}">
                    <a16:creationId xmlns:a16="http://schemas.microsoft.com/office/drawing/2014/main" id="{563B8DFE-AA86-9449-A8DF-414DCBACB9F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7" name="iš1ïḍe">
                <a:extLst>
                  <a:ext uri="{FF2B5EF4-FFF2-40B4-BE49-F238E27FC236}">
                    <a16:creationId xmlns:a16="http://schemas.microsoft.com/office/drawing/2014/main" id="{8EABF1AD-EA43-E84D-9229-76422EDA449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8" name="îSḻîde">
                <a:extLst>
                  <a:ext uri="{FF2B5EF4-FFF2-40B4-BE49-F238E27FC236}">
                    <a16:creationId xmlns:a16="http://schemas.microsoft.com/office/drawing/2014/main" id="{63E8C197-B704-D942-ABCC-3C4C4023A3C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9" name="î$ḻîḑé">
                <a:extLst>
                  <a:ext uri="{FF2B5EF4-FFF2-40B4-BE49-F238E27FC236}">
                    <a16:creationId xmlns:a16="http://schemas.microsoft.com/office/drawing/2014/main" id="{CA5B9F0A-3B56-8A47-80D4-F93391852CD6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0" name="íŝļïḓe">
                <a:extLst>
                  <a:ext uri="{FF2B5EF4-FFF2-40B4-BE49-F238E27FC236}">
                    <a16:creationId xmlns:a16="http://schemas.microsoft.com/office/drawing/2014/main" id="{CB445766-F070-3140-9B5B-5ACFEBE21D9C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1" name="îS1iḍé">
                <a:extLst>
                  <a:ext uri="{FF2B5EF4-FFF2-40B4-BE49-F238E27FC236}">
                    <a16:creationId xmlns:a16="http://schemas.microsoft.com/office/drawing/2014/main" id="{76CFD226-5F11-7949-AB01-FA0CA24EC807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2" name="išlïdé">
                <a:extLst>
                  <a:ext uri="{FF2B5EF4-FFF2-40B4-BE49-F238E27FC236}">
                    <a16:creationId xmlns:a16="http://schemas.microsoft.com/office/drawing/2014/main" id="{7603449A-E2A7-D44A-B469-F507D8C15CF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3" name="ïSlïde">
                <a:extLst>
                  <a:ext uri="{FF2B5EF4-FFF2-40B4-BE49-F238E27FC236}">
                    <a16:creationId xmlns:a16="http://schemas.microsoft.com/office/drawing/2014/main" id="{4FC8BA9D-E97F-0447-822D-D0A211DFA6B1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4" name="îşľïďe">
                <a:extLst>
                  <a:ext uri="{FF2B5EF4-FFF2-40B4-BE49-F238E27FC236}">
                    <a16:creationId xmlns:a16="http://schemas.microsoft.com/office/drawing/2014/main" id="{6AB80447-D0E6-F544-8517-DC643EAEFEE8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5" name="ïşľíďê">
                <a:extLst>
                  <a:ext uri="{FF2B5EF4-FFF2-40B4-BE49-F238E27FC236}">
                    <a16:creationId xmlns:a16="http://schemas.microsoft.com/office/drawing/2014/main" id="{A59C1FE1-C423-2040-8CEE-37E0F50D3145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6" name="íś1ïdè">
                <a:extLst>
                  <a:ext uri="{FF2B5EF4-FFF2-40B4-BE49-F238E27FC236}">
                    <a16:creationId xmlns:a16="http://schemas.microsoft.com/office/drawing/2014/main" id="{5EBCDD8A-7483-A646-B809-57E218420F0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7" name="iṩḷiḍe">
                <a:extLst>
                  <a:ext uri="{FF2B5EF4-FFF2-40B4-BE49-F238E27FC236}">
                    <a16:creationId xmlns:a16="http://schemas.microsoft.com/office/drawing/2014/main" id="{323D0754-A199-6042-8ADB-04676AFFFD4A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8" name="ïŝ1iďè">
                <a:extLst>
                  <a:ext uri="{FF2B5EF4-FFF2-40B4-BE49-F238E27FC236}">
                    <a16:creationId xmlns:a16="http://schemas.microsoft.com/office/drawing/2014/main" id="{E6A20DAB-F020-8642-8A20-D8B04C6C30BE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9" name="íṩļíḋê">
                <a:extLst>
                  <a:ext uri="{FF2B5EF4-FFF2-40B4-BE49-F238E27FC236}">
                    <a16:creationId xmlns:a16="http://schemas.microsoft.com/office/drawing/2014/main" id="{345CF231-1990-AB44-ACB1-C2381589D30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0" name="ïṧ1ïdè">
                <a:extLst>
                  <a:ext uri="{FF2B5EF4-FFF2-40B4-BE49-F238E27FC236}">
                    <a16:creationId xmlns:a16="http://schemas.microsoft.com/office/drawing/2014/main" id="{9E19E00A-55BB-8449-B18C-31DEB55114E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1" name="íŝḻîḍé">
                <a:extLst>
                  <a:ext uri="{FF2B5EF4-FFF2-40B4-BE49-F238E27FC236}">
                    <a16:creationId xmlns:a16="http://schemas.microsoft.com/office/drawing/2014/main" id="{715A5D24-F6A6-D74A-AFDA-F1EE5F0C5F6E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2" name="îşḻïḓé">
                <a:extLst>
                  <a:ext uri="{FF2B5EF4-FFF2-40B4-BE49-F238E27FC236}">
                    <a16:creationId xmlns:a16="http://schemas.microsoft.com/office/drawing/2014/main" id="{83B9836A-AFCD-D946-A4A8-1B4B21FDFC2B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3" name="íśļíďè">
                <a:extLst>
                  <a:ext uri="{FF2B5EF4-FFF2-40B4-BE49-F238E27FC236}">
                    <a16:creationId xmlns:a16="http://schemas.microsoft.com/office/drawing/2014/main" id="{0352FC17-36A0-0D4A-8EF0-9EB6F3D8606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4" name="iŝ1ïdé">
                <a:extLst>
                  <a:ext uri="{FF2B5EF4-FFF2-40B4-BE49-F238E27FC236}">
                    <a16:creationId xmlns:a16="http://schemas.microsoft.com/office/drawing/2014/main" id="{18597A7C-B137-BB4B-9A18-CF77E4BA2AE6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" name="is1ídè">
                <a:extLst>
                  <a:ext uri="{FF2B5EF4-FFF2-40B4-BE49-F238E27FC236}">
                    <a16:creationId xmlns:a16="http://schemas.microsoft.com/office/drawing/2014/main" id="{44EDC03C-F7E1-D246-BFB0-2BB6D227CAA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6" name="islíďê">
                <a:extLst>
                  <a:ext uri="{FF2B5EF4-FFF2-40B4-BE49-F238E27FC236}">
                    <a16:creationId xmlns:a16="http://schemas.microsoft.com/office/drawing/2014/main" id="{F989141C-CA8B-7246-87C7-6679EB92D1EB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7" name="iṩlíḑê">
                <a:extLst>
                  <a:ext uri="{FF2B5EF4-FFF2-40B4-BE49-F238E27FC236}">
                    <a16:creationId xmlns:a16="http://schemas.microsoft.com/office/drawing/2014/main" id="{E7268F10-AB9F-844C-8D96-D40FB18BCD45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8" name="îṥḷïďê">
                <a:extLst>
                  <a:ext uri="{FF2B5EF4-FFF2-40B4-BE49-F238E27FC236}">
                    <a16:creationId xmlns:a16="http://schemas.microsoft.com/office/drawing/2014/main" id="{BE9EC57F-67EB-7642-9FEA-D114543C70A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9" name="íṥḻïďè">
                <a:extLst>
                  <a:ext uri="{FF2B5EF4-FFF2-40B4-BE49-F238E27FC236}">
                    <a16:creationId xmlns:a16="http://schemas.microsoft.com/office/drawing/2014/main" id="{076ABC04-189E-574C-82F3-85DD9A8BC834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0" name="íṡḷíḍè">
                <a:extLst>
                  <a:ext uri="{FF2B5EF4-FFF2-40B4-BE49-F238E27FC236}">
                    <a16:creationId xmlns:a16="http://schemas.microsoft.com/office/drawing/2014/main" id="{9F943233-EC58-AE4E-8DC7-68947B9C8F6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1" name="î$ḷîḑé">
                <a:extLst>
                  <a:ext uri="{FF2B5EF4-FFF2-40B4-BE49-F238E27FC236}">
                    <a16:creationId xmlns:a16="http://schemas.microsoft.com/office/drawing/2014/main" id="{0A588D86-41AF-CA43-88F7-95D6B009B2A6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2" name="í$ľîdè">
                <a:extLst>
                  <a:ext uri="{FF2B5EF4-FFF2-40B4-BE49-F238E27FC236}">
                    <a16:creationId xmlns:a16="http://schemas.microsoft.com/office/drawing/2014/main" id="{6FABFD47-2734-4446-B795-B9787EF2711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3" name="iṥ1iḍè">
                <a:extLst>
                  <a:ext uri="{FF2B5EF4-FFF2-40B4-BE49-F238E27FC236}">
                    <a16:creationId xmlns:a16="http://schemas.microsoft.com/office/drawing/2014/main" id="{D3E4FC17-F1FD-D54F-A3C3-4B453B55FB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4" name="ïslidé">
                <a:extLst>
                  <a:ext uri="{FF2B5EF4-FFF2-40B4-BE49-F238E27FC236}">
                    <a16:creationId xmlns:a16="http://schemas.microsoft.com/office/drawing/2014/main" id="{54435714-66DC-9440-94A4-20580E060162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5" name="íṡlïďè">
                <a:extLst>
                  <a:ext uri="{FF2B5EF4-FFF2-40B4-BE49-F238E27FC236}">
                    <a16:creationId xmlns:a16="http://schemas.microsoft.com/office/drawing/2014/main" id="{3C0D1BC8-F765-174B-B52E-0C25F380F634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6" name="iṧ1ïḓè">
                <a:extLst>
                  <a:ext uri="{FF2B5EF4-FFF2-40B4-BE49-F238E27FC236}">
                    <a16:creationId xmlns:a16="http://schemas.microsoft.com/office/drawing/2014/main" id="{D8B395CA-8099-F34B-8458-3E462716FB6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rgbClr val="48636F"/>
          </a:solidFill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3A7C35-87D2-DA4B-BFCA-04E3FECB0350}"/>
              </a:ext>
            </a:extLst>
          </p:cNvPr>
          <p:cNvSpPr txBox="1"/>
          <p:nvPr/>
        </p:nvSpPr>
        <p:spPr>
          <a:xfrm>
            <a:off x="-346682" y="2278505"/>
            <a:ext cx="363580" cy="686168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B88C828-3E01-4631-94F1-4DACAD19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713" y="59535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8BFC6"/>
                </a:solidFill>
                <a:effectLst/>
                <a:latin typeface="Arial" panose="020B0604020202020204" pitchFamily="34" charset="0"/>
                <a:ea typeface="Helvetica Neue"/>
              </a:rPr>
              <a:t>School of Computer Science, Fudan University, Shanghai Key Laboratory of Intelligent Information Processing, Fudan University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8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改进三：</a:t>
            </a:r>
            <a:endParaRPr kumimoji="1" lang="en-US" altLang="zh-CN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字符编码器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714C43E-923E-4203-8B85-DEFC584FBC9C}"/>
              </a:ext>
            </a:extLst>
          </p:cNvPr>
          <p:cNvGrpSpPr/>
          <p:nvPr/>
        </p:nvGrpSpPr>
        <p:grpSpPr>
          <a:xfrm>
            <a:off x="3077437" y="1660018"/>
            <a:ext cx="3757117" cy="4386760"/>
            <a:chOff x="6399698" y="1327355"/>
            <a:chExt cx="4971883" cy="4908345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FA7B250-E023-4092-BDC4-0C7C9AFAE32E}"/>
                </a:ext>
              </a:extLst>
            </p:cNvPr>
            <p:cNvSpPr txBox="1"/>
            <p:nvPr/>
          </p:nvSpPr>
          <p:spPr>
            <a:xfrm>
              <a:off x="6529136" y="1543791"/>
              <a:ext cx="4713009" cy="49731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CNN</a:t>
              </a:r>
              <a:endParaRPr kumimoji="1" lang="zh-CN" altLang="en-US" sz="2800" b="1" dirty="0">
                <a:solidFill>
                  <a:srgbClr val="D0AB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9" name="直线连接符 16">
              <a:extLst>
                <a:ext uri="{FF2B5EF4-FFF2-40B4-BE49-F238E27FC236}">
                  <a16:creationId xmlns:a16="http://schemas.microsoft.com/office/drawing/2014/main" id="{1F71AA58-3175-467D-BC18-35075796E8B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41" y="2055621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68B6DD1-ADB2-4455-9DA6-DF7BA3C655EB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4978AA2-4B6A-4904-893D-06AEEE9D78CD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62" name="直线连接符 60">
                <a:extLst>
                  <a:ext uri="{FF2B5EF4-FFF2-40B4-BE49-F238E27FC236}">
                    <a16:creationId xmlns:a16="http://schemas.microsoft.com/office/drawing/2014/main" id="{5A13201F-F2C6-45E4-BB34-889A4BC52038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1">
                <a:extLst>
                  <a:ext uri="{FF2B5EF4-FFF2-40B4-BE49-F238E27FC236}">
                    <a16:creationId xmlns:a16="http://schemas.microsoft.com/office/drawing/2014/main" id="{D1A6D4A3-3A65-41A9-B42E-96F8ED3D88BE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2">
                <a:extLst>
                  <a:ext uri="{FF2B5EF4-FFF2-40B4-BE49-F238E27FC236}">
                    <a16:creationId xmlns:a16="http://schemas.microsoft.com/office/drawing/2014/main" id="{A3164E29-C21B-4F28-AE0C-67A8CF3EE082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3">
                <a:extLst>
                  <a:ext uri="{FF2B5EF4-FFF2-40B4-BE49-F238E27FC236}">
                    <a16:creationId xmlns:a16="http://schemas.microsoft.com/office/drawing/2014/main" id="{10762A73-D2C5-4160-B558-DDE2EE969C5C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099DC39B-DF21-4740-B0AB-564237E7260E}"/>
              </a:ext>
            </a:extLst>
          </p:cNvPr>
          <p:cNvSpPr/>
          <p:nvPr/>
        </p:nvSpPr>
        <p:spPr>
          <a:xfrm>
            <a:off x="3222817" y="2586830"/>
            <a:ext cx="3129917" cy="278203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D6CD3ED-CE23-4DCA-B693-D2A48E8A223E}"/>
              </a:ext>
            </a:extLst>
          </p:cNvPr>
          <p:cNvGrpSpPr/>
          <p:nvPr/>
        </p:nvGrpSpPr>
        <p:grpSpPr>
          <a:xfrm>
            <a:off x="7121581" y="1660018"/>
            <a:ext cx="3757117" cy="4386760"/>
            <a:chOff x="6399698" y="1327355"/>
            <a:chExt cx="4971883" cy="4908345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CB2663C-94BE-45F2-AEA1-CC5600E6D100}"/>
                </a:ext>
              </a:extLst>
            </p:cNvPr>
            <p:cNvSpPr txBox="1"/>
            <p:nvPr/>
          </p:nvSpPr>
          <p:spPr>
            <a:xfrm>
              <a:off x="6529136" y="1543791"/>
              <a:ext cx="4713009" cy="49731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Transformer</a:t>
              </a:r>
              <a:endParaRPr kumimoji="1" lang="zh-CN" altLang="en-US" sz="2800" b="1" dirty="0">
                <a:solidFill>
                  <a:srgbClr val="D0AB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69" name="直线连接符 16">
              <a:extLst>
                <a:ext uri="{FF2B5EF4-FFF2-40B4-BE49-F238E27FC236}">
                  <a16:creationId xmlns:a16="http://schemas.microsoft.com/office/drawing/2014/main" id="{7A0277CE-3FF8-4B30-9649-785A17A9569F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41" y="2055621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C888EC71-E2E4-4101-B1D9-29F16CB8D551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18C11A4-B730-46D0-B4A5-7A8EE408160D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72" name="直线连接符 60">
                <a:extLst>
                  <a:ext uri="{FF2B5EF4-FFF2-40B4-BE49-F238E27FC236}">
                    <a16:creationId xmlns:a16="http://schemas.microsoft.com/office/drawing/2014/main" id="{E673CA03-34C3-4030-ACCA-8DFDBDD44389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61">
                <a:extLst>
                  <a:ext uri="{FF2B5EF4-FFF2-40B4-BE49-F238E27FC236}">
                    <a16:creationId xmlns:a16="http://schemas.microsoft.com/office/drawing/2014/main" id="{2388EDE7-D8DA-4047-9706-FB9335AC3FAA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62">
                <a:extLst>
                  <a:ext uri="{FF2B5EF4-FFF2-40B4-BE49-F238E27FC236}">
                    <a16:creationId xmlns:a16="http://schemas.microsoft.com/office/drawing/2014/main" id="{0248350A-642C-4D90-A996-A79FE270FE13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63">
                <a:extLst>
                  <a:ext uri="{FF2B5EF4-FFF2-40B4-BE49-F238E27FC236}">
                    <a16:creationId xmlns:a16="http://schemas.microsoft.com/office/drawing/2014/main" id="{90921109-F13A-4A86-8519-DF2189E3714B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E8F9C9EC-0486-435B-A2D0-895A1325F38D}"/>
              </a:ext>
            </a:extLst>
          </p:cNvPr>
          <p:cNvSpPr/>
          <p:nvPr/>
        </p:nvSpPr>
        <p:spPr>
          <a:xfrm>
            <a:off x="7266961" y="2586830"/>
            <a:ext cx="3129917" cy="278203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BF9765-5093-4FB2-970E-24A90134E81B}"/>
              </a:ext>
            </a:extLst>
          </p:cNvPr>
          <p:cNvSpPr txBox="1"/>
          <p:nvPr/>
        </p:nvSpPr>
        <p:spPr>
          <a:xfrm>
            <a:off x="7489340" y="2996793"/>
            <a:ext cx="285894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充分利用</a:t>
            </a:r>
            <a:r>
              <a:rPr lang="en-US" altLang="zh-CN" dirty="0"/>
              <a:t>GPU</a:t>
            </a:r>
            <a:r>
              <a:rPr lang="zh-CN" altLang="en-US" dirty="0"/>
              <a:t>的并行性，运算效率高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识别不同</a:t>
            </a:r>
            <a:r>
              <a:rPr lang="en-US" altLang="zh-CN" dirty="0"/>
              <a:t>n-gram</a:t>
            </a:r>
            <a:r>
              <a:rPr lang="zh-CN" altLang="en-US" dirty="0"/>
              <a:t>甚至是不连续的模式效果更好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12DB5C-ADCC-4CC9-A870-A70FEABE3840}"/>
              </a:ext>
            </a:extLst>
          </p:cNvPr>
          <p:cNvSpPr txBox="1"/>
          <p:nvPr/>
        </p:nvSpPr>
        <p:spPr>
          <a:xfrm>
            <a:off x="3458308" y="2599803"/>
            <a:ext cx="2991808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相较于</a:t>
            </a:r>
            <a:r>
              <a:rPr lang="en-US" altLang="zh-CN" dirty="0" err="1"/>
              <a:t>BiLSTM</a:t>
            </a:r>
            <a:r>
              <a:rPr lang="zh-CN" altLang="en-US" dirty="0"/>
              <a:t>，效率更高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感受野有限，不能准确识别</a:t>
            </a:r>
            <a:r>
              <a:rPr lang="en-US" altLang="zh-CN" dirty="0"/>
              <a:t>2-gram</a:t>
            </a:r>
            <a:r>
              <a:rPr lang="zh-CN" altLang="en-US" dirty="0"/>
              <a:t>、</a:t>
            </a:r>
            <a:r>
              <a:rPr lang="en-US" altLang="zh-CN" dirty="0"/>
              <a:t>4-gram</a:t>
            </a:r>
            <a:r>
              <a:rPr lang="zh-CN" altLang="en-US" dirty="0"/>
              <a:t>的模式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不连续的字符模式处理不好，如“</a:t>
            </a:r>
            <a:r>
              <a:rPr lang="en-US" altLang="zh-CN" dirty="0"/>
              <a:t>un ... </a:t>
            </a:r>
            <a:r>
              <a:rPr lang="en-US" altLang="zh-CN" dirty="0" err="1"/>
              <a:t>ly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892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443AB9-5142-4B70-AF74-FF90AF5D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333" y="1298670"/>
            <a:ext cx="6553200" cy="508179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BA072B00-DC63-4E0D-AEE6-D12610D006F9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87C646C-79EE-4BBC-9A22-503102DF4CF2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505D7AD2-CD80-4B36-8033-F64B182B9ACB}"/>
              </a:ext>
            </a:extLst>
          </p:cNvPr>
          <p:cNvSpPr txBox="1">
            <a:spLocks/>
          </p:cNvSpPr>
          <p:nvPr/>
        </p:nvSpPr>
        <p:spPr>
          <a:xfrm>
            <a:off x="179928" y="342900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383361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5FAC10-AA77-403F-914B-26756FE0B965}"/>
              </a:ext>
            </a:extLst>
          </p:cNvPr>
          <p:cNvSpPr txBox="1"/>
          <p:nvPr/>
        </p:nvSpPr>
        <p:spPr>
          <a:xfrm>
            <a:off x="1191038" y="2780681"/>
            <a:ext cx="4904962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随机搜索寻找最佳超参数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使用</a:t>
            </a:r>
            <a:r>
              <a:rPr lang="en-US" altLang="zh-CN" dirty="0"/>
              <a:t>SGD</a:t>
            </a:r>
            <a:r>
              <a:rPr lang="zh-CN" altLang="en-US" dirty="0"/>
              <a:t>和</a:t>
            </a:r>
            <a:r>
              <a:rPr lang="en-US" altLang="zh-CN" dirty="0"/>
              <a:t>0.9</a:t>
            </a:r>
            <a:r>
              <a:rPr lang="zh-CN" altLang="en-US" dirty="0"/>
              <a:t>动量优化模型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训练</a:t>
            </a:r>
            <a:r>
              <a:rPr lang="en-US" altLang="zh-CN" dirty="0"/>
              <a:t>100epoch</a:t>
            </a:r>
            <a:r>
              <a:rPr lang="zh-CN" altLang="en-US" dirty="0"/>
              <a:t>，每个</a:t>
            </a:r>
            <a:r>
              <a:rPr lang="en-US" altLang="zh-CN" dirty="0"/>
              <a:t>batch</a:t>
            </a:r>
            <a:r>
              <a:rPr lang="zh-CN" altLang="en-US" dirty="0"/>
              <a:t>设置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sample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C7C72D-7CAC-43F5-9C5B-FA1079D9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35" y="2047749"/>
            <a:ext cx="5356990" cy="297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1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505D7AD2-CD80-4B36-8033-F64B182B9ACB}"/>
              </a:ext>
            </a:extLst>
          </p:cNvPr>
          <p:cNvSpPr txBox="1">
            <a:spLocks/>
          </p:cNvSpPr>
          <p:nvPr/>
        </p:nvSpPr>
        <p:spPr>
          <a:xfrm>
            <a:off x="543338" y="1666529"/>
            <a:ext cx="5201893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中英文数据集上的实验结果结果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评价指标：</a:t>
            </a:r>
            <a:r>
              <a:rPr kumimoji="1" lang="en-US" altLang="zh-CN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F1</a:t>
            </a: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E7EC33-76C3-4838-B7E8-C6BEF7474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2" y="3553171"/>
            <a:ext cx="6540138" cy="1638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46A230-EDA3-4F92-A870-B83575A3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570" y="1449987"/>
            <a:ext cx="44958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1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5B239C-E40A-4443-8C6F-EA3B264C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67" y="1483725"/>
            <a:ext cx="5613037" cy="38905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06F044-5238-43B8-BD94-110A9FAA76E3}"/>
              </a:ext>
            </a:extLst>
          </p:cNvPr>
          <p:cNvSpPr txBox="1"/>
          <p:nvPr/>
        </p:nvSpPr>
        <p:spPr>
          <a:xfrm>
            <a:off x="6296439" y="5879788"/>
            <a:ext cx="546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四种模型在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Onto Note 5.0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数据集上收敛速度的对比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D82574-A8A9-42FC-B200-0A1D793EC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19" y="1265321"/>
            <a:ext cx="5066132" cy="450931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2F1BF90-65E2-40E4-A391-651E52EDE3CB}"/>
              </a:ext>
            </a:extLst>
          </p:cNvPr>
          <p:cNvSpPr txBox="1"/>
          <p:nvPr/>
        </p:nvSpPr>
        <p:spPr>
          <a:xfrm>
            <a:off x="2126974" y="5879788"/>
            <a:ext cx="26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的对比</a:t>
            </a:r>
          </a:p>
        </p:txBody>
      </p:sp>
    </p:spTree>
    <p:extLst>
      <p:ext uri="{BB962C8B-B14F-4D97-AF65-F5344CB8AC3E}">
        <p14:creationId xmlns:p14="http://schemas.microsoft.com/office/powerpoint/2010/main" val="159867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1414BB-9514-4C34-A58C-2AC1D5DBB4C9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DB8AF-5563-419D-AE7B-49DBDF0C5CE1}"/>
              </a:ext>
            </a:extLst>
          </p:cNvPr>
          <p:cNvSpPr txBox="1"/>
          <p:nvPr/>
        </p:nvSpPr>
        <p:spPr>
          <a:xfrm>
            <a:off x="262724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06D2EE-1EC4-4BD9-B6B5-DE5B245C9CB1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214F8B-23C0-4D8B-AA97-0A9F339F67F3}"/>
              </a:ext>
            </a:extLst>
          </p:cNvPr>
          <p:cNvSpPr txBox="1"/>
          <p:nvPr/>
        </p:nvSpPr>
        <p:spPr>
          <a:xfrm>
            <a:off x="5661992" y="249436"/>
            <a:ext cx="1242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2E48F0-C0EA-4ED0-AD42-25405275C44E}"/>
              </a:ext>
            </a:extLst>
          </p:cNvPr>
          <p:cNvSpPr txBox="1"/>
          <p:nvPr/>
        </p:nvSpPr>
        <p:spPr>
          <a:xfrm>
            <a:off x="7125556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C7A080-FDB6-421A-8A84-B0D49D0DC16A}"/>
              </a:ext>
            </a:extLst>
          </p:cNvPr>
          <p:cNvSpPr txBox="1"/>
          <p:nvPr/>
        </p:nvSpPr>
        <p:spPr>
          <a:xfrm>
            <a:off x="8993256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C6414B-8392-407F-B691-0B7050874B42}"/>
              </a:ext>
            </a:extLst>
          </p:cNvPr>
          <p:cNvGrpSpPr/>
          <p:nvPr/>
        </p:nvGrpSpPr>
        <p:grpSpPr>
          <a:xfrm>
            <a:off x="2074430" y="1576987"/>
            <a:ext cx="3964354" cy="4446578"/>
            <a:chOff x="6399698" y="1327355"/>
            <a:chExt cx="4971883" cy="490834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A3C931-1FEE-4C97-B195-0D3E6E7A303E}"/>
                </a:ext>
              </a:extLst>
            </p:cNvPr>
            <p:cNvSpPr txBox="1"/>
            <p:nvPr/>
          </p:nvSpPr>
          <p:spPr>
            <a:xfrm>
              <a:off x="6465596" y="2222095"/>
              <a:ext cx="4713009" cy="49731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优点</a:t>
              </a:r>
            </a:p>
          </p:txBody>
        </p:sp>
        <p:cxnSp>
          <p:nvCxnSpPr>
            <p:cNvPr id="14" name="直线连接符 16">
              <a:extLst>
                <a:ext uri="{FF2B5EF4-FFF2-40B4-BE49-F238E27FC236}">
                  <a16:creationId xmlns:a16="http://schemas.microsoft.com/office/drawing/2014/main" id="{A9030F12-4B50-45B1-A490-0997AF31EF99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9" y="2872947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CAFDE96-5403-4B78-B89A-12A2EE1AFB6E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42FC57A-6E09-48B4-95DA-CA223029D2A4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7" name="直线连接符 60">
                <a:extLst>
                  <a:ext uri="{FF2B5EF4-FFF2-40B4-BE49-F238E27FC236}">
                    <a16:creationId xmlns:a16="http://schemas.microsoft.com/office/drawing/2014/main" id="{2F9056E1-6EB4-46AA-BA74-D557993F5402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61">
                <a:extLst>
                  <a:ext uri="{FF2B5EF4-FFF2-40B4-BE49-F238E27FC236}">
                    <a16:creationId xmlns:a16="http://schemas.microsoft.com/office/drawing/2014/main" id="{552DF1B1-5785-4A55-A1DB-522BC6AB3BCF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62">
                <a:extLst>
                  <a:ext uri="{FF2B5EF4-FFF2-40B4-BE49-F238E27FC236}">
                    <a16:creationId xmlns:a16="http://schemas.microsoft.com/office/drawing/2014/main" id="{AAAE933A-0E0D-4DC0-99CE-87C3F06F0EB9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63">
                <a:extLst>
                  <a:ext uri="{FF2B5EF4-FFF2-40B4-BE49-F238E27FC236}">
                    <a16:creationId xmlns:a16="http://schemas.microsoft.com/office/drawing/2014/main" id="{7426F31E-46DD-444B-B6E8-C5261649D9C6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94659B4-13D8-46D9-8BF2-9BDCAFA81EDE}"/>
              </a:ext>
            </a:extLst>
          </p:cNvPr>
          <p:cNvSpPr/>
          <p:nvPr/>
        </p:nvSpPr>
        <p:spPr>
          <a:xfrm>
            <a:off x="2148475" y="2523494"/>
            <a:ext cx="3302559" cy="2819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E554767-72BE-40EC-AFD6-C44F3E9A1849}"/>
              </a:ext>
            </a:extLst>
          </p:cNvPr>
          <p:cNvGrpSpPr/>
          <p:nvPr/>
        </p:nvGrpSpPr>
        <p:grpSpPr>
          <a:xfrm>
            <a:off x="6626534" y="1576987"/>
            <a:ext cx="3964354" cy="4446578"/>
            <a:chOff x="6399698" y="1327355"/>
            <a:chExt cx="4971883" cy="490834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8361598-8091-46A3-B648-56F429349446}"/>
                </a:ext>
              </a:extLst>
            </p:cNvPr>
            <p:cNvSpPr txBox="1"/>
            <p:nvPr/>
          </p:nvSpPr>
          <p:spPr>
            <a:xfrm>
              <a:off x="6508869" y="2228321"/>
              <a:ext cx="4713009" cy="49731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缺点</a:t>
              </a:r>
            </a:p>
          </p:txBody>
        </p:sp>
        <p:cxnSp>
          <p:nvCxnSpPr>
            <p:cNvPr id="24" name="直线连接符 16">
              <a:extLst>
                <a:ext uri="{FF2B5EF4-FFF2-40B4-BE49-F238E27FC236}">
                  <a16:creationId xmlns:a16="http://schemas.microsoft.com/office/drawing/2014/main" id="{9335C8F2-272D-4E61-A986-D9162C9B9414}"/>
                </a:ext>
              </a:extLst>
            </p:cNvPr>
            <p:cNvCxnSpPr>
              <a:cxnSpLocks/>
            </p:cNvCxnSpPr>
            <p:nvPr/>
          </p:nvCxnSpPr>
          <p:spPr>
            <a:xfrm>
              <a:off x="8641858" y="2888665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54F1FB1-2BE8-4C81-8437-5D059B3D8B49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5A646D0-DCE1-486E-A420-4E461384C8C2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7" name="直线连接符 60">
                <a:extLst>
                  <a:ext uri="{FF2B5EF4-FFF2-40B4-BE49-F238E27FC236}">
                    <a16:creationId xmlns:a16="http://schemas.microsoft.com/office/drawing/2014/main" id="{174E717D-EC3F-4AE7-B2D3-6EC7CB629B90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61">
                <a:extLst>
                  <a:ext uri="{FF2B5EF4-FFF2-40B4-BE49-F238E27FC236}">
                    <a16:creationId xmlns:a16="http://schemas.microsoft.com/office/drawing/2014/main" id="{7F46DDF9-9818-48FB-B973-000FDC8C1BB2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62">
                <a:extLst>
                  <a:ext uri="{FF2B5EF4-FFF2-40B4-BE49-F238E27FC236}">
                    <a16:creationId xmlns:a16="http://schemas.microsoft.com/office/drawing/2014/main" id="{49D02C25-5EF3-4B74-9403-00166EAEE8CA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63">
                <a:extLst>
                  <a:ext uri="{FF2B5EF4-FFF2-40B4-BE49-F238E27FC236}">
                    <a16:creationId xmlns:a16="http://schemas.microsoft.com/office/drawing/2014/main" id="{1EECECA1-02AF-4532-976F-4AE80E9D4CC7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035D1E9-E1D2-4C5D-B398-169AA40B9218}"/>
              </a:ext>
            </a:extLst>
          </p:cNvPr>
          <p:cNvSpPr/>
          <p:nvPr/>
        </p:nvSpPr>
        <p:spPr>
          <a:xfrm>
            <a:off x="6806508" y="2525681"/>
            <a:ext cx="3302559" cy="2819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D0CB13-0285-47EA-984B-C77E9AAB04AC}"/>
              </a:ext>
            </a:extLst>
          </p:cNvPr>
          <p:cNvSpPr txBox="1"/>
          <p:nvPr/>
        </p:nvSpPr>
        <p:spPr>
          <a:xfrm>
            <a:off x="7084235" y="3793266"/>
            <a:ext cx="3016635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需要的大规模数据集进行训练才能得到较好的效果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509B55-171F-4417-A581-C5593FB0697C}"/>
              </a:ext>
            </a:extLst>
          </p:cNvPr>
          <p:cNvSpPr txBox="1"/>
          <p:nvPr/>
        </p:nvSpPr>
        <p:spPr>
          <a:xfrm>
            <a:off x="2371420" y="3377769"/>
            <a:ext cx="3156832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对距离和位置的感知更好，实验效果好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能处理复杂模式的字符特征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389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1414BB-9514-4C34-A58C-2AC1D5DBB4C9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DB8AF-5563-419D-AE7B-49DBDF0C5CE1}"/>
              </a:ext>
            </a:extLst>
          </p:cNvPr>
          <p:cNvSpPr txBox="1"/>
          <p:nvPr/>
        </p:nvSpPr>
        <p:spPr>
          <a:xfrm>
            <a:off x="262724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06D2EE-1EC4-4BD9-B6B5-DE5B245C9CB1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214F8B-23C0-4D8B-AA97-0A9F339F67F3}"/>
              </a:ext>
            </a:extLst>
          </p:cNvPr>
          <p:cNvSpPr txBox="1"/>
          <p:nvPr/>
        </p:nvSpPr>
        <p:spPr>
          <a:xfrm>
            <a:off x="5661992" y="249436"/>
            <a:ext cx="1242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2E48F0-C0EA-4ED0-AD42-25405275C44E}"/>
              </a:ext>
            </a:extLst>
          </p:cNvPr>
          <p:cNvSpPr txBox="1"/>
          <p:nvPr/>
        </p:nvSpPr>
        <p:spPr>
          <a:xfrm>
            <a:off x="7125556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C7A080-FDB6-421A-8A84-B0D49D0DC16A}"/>
              </a:ext>
            </a:extLst>
          </p:cNvPr>
          <p:cNvSpPr txBox="1"/>
          <p:nvPr/>
        </p:nvSpPr>
        <p:spPr>
          <a:xfrm>
            <a:off x="8993256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42" name="圆角矩形 9">
            <a:extLst>
              <a:ext uri="{FF2B5EF4-FFF2-40B4-BE49-F238E27FC236}">
                <a16:creationId xmlns:a16="http://schemas.microsoft.com/office/drawing/2014/main" id="{9E995828-452D-4154-811B-B9ED5BB0515C}"/>
              </a:ext>
            </a:extLst>
          </p:cNvPr>
          <p:cNvSpPr/>
          <p:nvPr/>
        </p:nvSpPr>
        <p:spPr>
          <a:xfrm>
            <a:off x="1619003" y="1537242"/>
            <a:ext cx="8573984" cy="1080654"/>
          </a:xfrm>
          <a:prstGeom prst="roundRect">
            <a:avLst/>
          </a:prstGeom>
          <a:solidFill>
            <a:srgbClr val="4861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结合方向感知和距离感知，且不缩放的</a:t>
            </a:r>
            <a:r>
              <a:rPr lang="en-US" altLang="zh-CN" sz="2400" dirty="0"/>
              <a:t>attention</a:t>
            </a:r>
          </a:p>
        </p:txBody>
      </p:sp>
      <p:sp>
        <p:nvSpPr>
          <p:cNvPr id="43" name="圆角矩形 40">
            <a:extLst>
              <a:ext uri="{FF2B5EF4-FFF2-40B4-BE49-F238E27FC236}">
                <a16:creationId xmlns:a16="http://schemas.microsoft.com/office/drawing/2014/main" id="{C4F866DD-EA59-404A-BF75-E03AF69CBB06}"/>
              </a:ext>
            </a:extLst>
          </p:cNvPr>
          <p:cNvSpPr/>
          <p:nvPr/>
        </p:nvSpPr>
        <p:spPr>
          <a:xfrm>
            <a:off x="1619003" y="3241155"/>
            <a:ext cx="8573984" cy="1080654"/>
          </a:xfrm>
          <a:prstGeom prst="roundRect">
            <a:avLst/>
          </a:prstGeom>
          <a:solidFill>
            <a:srgbClr val="4861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在两个英文</a:t>
            </a:r>
            <a:r>
              <a:rPr lang="en-US" altLang="zh-CN" sz="2400" dirty="0"/>
              <a:t>NER</a:t>
            </a:r>
            <a:r>
              <a:rPr lang="zh-CN" altLang="en-US" sz="2400" dirty="0"/>
              <a:t>任务和四个中文</a:t>
            </a:r>
            <a:r>
              <a:rPr lang="en-US" altLang="zh-CN" sz="2400" dirty="0"/>
              <a:t>NER</a:t>
            </a:r>
            <a:r>
              <a:rPr lang="zh-CN" altLang="en-US" sz="2400" dirty="0"/>
              <a:t>任务中表现良好</a:t>
            </a:r>
            <a:endParaRPr lang="en-US" altLang="zh-CN" sz="2400" dirty="0"/>
          </a:p>
        </p:txBody>
      </p:sp>
      <p:sp>
        <p:nvSpPr>
          <p:cNvPr id="44" name="圆角矩形 41">
            <a:extLst>
              <a:ext uri="{FF2B5EF4-FFF2-40B4-BE49-F238E27FC236}">
                <a16:creationId xmlns:a16="http://schemas.microsoft.com/office/drawing/2014/main" id="{3E82B983-5A21-404C-966B-224BF316FC5F}"/>
              </a:ext>
            </a:extLst>
          </p:cNvPr>
          <p:cNvSpPr/>
          <p:nvPr/>
        </p:nvSpPr>
        <p:spPr>
          <a:xfrm>
            <a:off x="1619003" y="5055221"/>
            <a:ext cx="8573984" cy="1080654"/>
          </a:xfrm>
          <a:prstGeom prst="roundRect">
            <a:avLst/>
          </a:prstGeom>
          <a:solidFill>
            <a:srgbClr val="4861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Adapted Transformer</a:t>
            </a:r>
            <a:r>
              <a:rPr lang="zh-CN" altLang="en-US" sz="2400" dirty="0"/>
              <a:t>可以作为字符编码器使用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724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331414BB-9514-4C34-A58C-2AC1D5DBB4C9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DB8AF-5563-419D-AE7B-49DBDF0C5CE1}"/>
              </a:ext>
            </a:extLst>
          </p:cNvPr>
          <p:cNvSpPr txBox="1"/>
          <p:nvPr/>
        </p:nvSpPr>
        <p:spPr>
          <a:xfrm>
            <a:off x="262724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06D2EE-1EC4-4BD9-B6B5-DE5B245C9CB1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214F8B-23C0-4D8B-AA97-0A9F339F67F3}"/>
              </a:ext>
            </a:extLst>
          </p:cNvPr>
          <p:cNvSpPr txBox="1"/>
          <p:nvPr/>
        </p:nvSpPr>
        <p:spPr>
          <a:xfrm>
            <a:off x="5661992" y="249436"/>
            <a:ext cx="1242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实验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2E48F0-C0EA-4ED0-AD42-25405275C44E}"/>
              </a:ext>
            </a:extLst>
          </p:cNvPr>
          <p:cNvSpPr txBox="1"/>
          <p:nvPr/>
        </p:nvSpPr>
        <p:spPr>
          <a:xfrm>
            <a:off x="7125556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C7A080-FDB6-421A-8A84-B0D49D0DC16A}"/>
              </a:ext>
            </a:extLst>
          </p:cNvPr>
          <p:cNvSpPr txBox="1"/>
          <p:nvPr/>
        </p:nvSpPr>
        <p:spPr>
          <a:xfrm>
            <a:off x="8993256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699BE-BF9B-4C6E-B46A-19426041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99" y="1559199"/>
            <a:ext cx="6224657" cy="24968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6B7DA7-270B-43DE-8797-1E5D36D990FD}"/>
              </a:ext>
            </a:extLst>
          </p:cNvPr>
          <p:cNvSpPr txBox="1"/>
          <p:nvPr/>
        </p:nvSpPr>
        <p:spPr>
          <a:xfrm>
            <a:off x="1603236" y="4443291"/>
            <a:ext cx="8985527" cy="129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是信息提取、问答系统、句法分析、机器翻译等众多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任务的重要基础工具。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已识别的实体可以在各种下游应用程序中使用，如根据患者记录去识别和信息提取系统，也可以作为机器学习系统的特性，用于其他自然语言处理任务。</a:t>
            </a:r>
          </a:p>
        </p:txBody>
      </p:sp>
    </p:spTree>
    <p:extLst>
      <p:ext uri="{BB962C8B-B14F-4D97-AF65-F5344CB8AC3E}">
        <p14:creationId xmlns:p14="http://schemas.microsoft.com/office/powerpoint/2010/main" val="3800614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1327" y="2805595"/>
            <a:ext cx="5292726" cy="1246809"/>
          </a:xfrm>
        </p:spPr>
        <p:txBody>
          <a:bodyPr/>
          <a:lstStyle/>
          <a:p>
            <a:r>
              <a:rPr lang="zh-CN" altLang="en-US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感谢观看</a:t>
            </a:r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BE3D001D-86C0-0248-A090-6A9E40BEC2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9DB1573-4438-B74D-B085-ABC90BAC7976}"/>
              </a:ext>
            </a:extLst>
          </p:cNvPr>
          <p:cNvGrpSpPr/>
          <p:nvPr/>
        </p:nvGrpSpPr>
        <p:grpSpPr>
          <a:xfrm>
            <a:off x="5075246" y="926086"/>
            <a:ext cx="6414389" cy="749588"/>
            <a:chOff x="5075252" y="301472"/>
            <a:chExt cx="6334019" cy="74958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77792A1-AB06-D347-BC12-99FB3544F69F}"/>
                </a:ext>
              </a:extLst>
            </p:cNvPr>
            <p:cNvSpPr txBox="1"/>
            <p:nvPr/>
          </p:nvSpPr>
          <p:spPr>
            <a:xfrm>
              <a:off x="5075252" y="435507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占位符 27">
              <a:extLst>
                <a:ext uri="{FF2B5EF4-FFF2-40B4-BE49-F238E27FC236}">
                  <a16:creationId xmlns:a16="http://schemas.microsoft.com/office/drawing/2014/main" id="{1D92E383-DF31-274F-9B68-44C96C45CF23}"/>
                </a:ext>
              </a:extLst>
            </p:cNvPr>
            <p:cNvSpPr txBox="1">
              <a:spLocks/>
            </p:cNvSpPr>
            <p:nvPr/>
          </p:nvSpPr>
          <p:spPr>
            <a:xfrm>
              <a:off x="6051312" y="301472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背景</a:t>
              </a:r>
            </a:p>
          </p:txBody>
        </p: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37568274-F86A-F948-9E95-4F698C860108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2" y="1009497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9C020F6-523A-834B-9FDD-39C731F354CA}"/>
              </a:ext>
            </a:extLst>
          </p:cNvPr>
          <p:cNvGrpSpPr/>
          <p:nvPr/>
        </p:nvGrpSpPr>
        <p:grpSpPr>
          <a:xfrm>
            <a:off x="5075246" y="1983315"/>
            <a:ext cx="6334019" cy="749588"/>
            <a:chOff x="5075255" y="1744209"/>
            <a:chExt cx="6334019" cy="74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A5DD8C-73E4-CD46-95CC-D02DE2A7E6D2}"/>
                </a:ext>
              </a:extLst>
            </p:cNvPr>
            <p:cNvSpPr txBox="1"/>
            <p:nvPr/>
          </p:nvSpPr>
          <p:spPr>
            <a:xfrm>
              <a:off x="5075255" y="1878244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占位符 27">
              <a:extLst>
                <a:ext uri="{FF2B5EF4-FFF2-40B4-BE49-F238E27FC236}">
                  <a16:creationId xmlns:a16="http://schemas.microsoft.com/office/drawing/2014/main" id="{413E14A6-BB7D-7C4E-9B98-2A68C07A1BD5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1744209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</a:t>
              </a:r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D5470F72-2ABB-4D47-A743-CDB1412D4CE0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2452234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2E1126E-C51C-0840-8F9E-C549DABD0558}"/>
              </a:ext>
            </a:extLst>
          </p:cNvPr>
          <p:cNvGrpSpPr/>
          <p:nvPr/>
        </p:nvGrpSpPr>
        <p:grpSpPr>
          <a:xfrm>
            <a:off x="5075246" y="3040544"/>
            <a:ext cx="6334019" cy="749588"/>
            <a:chOff x="5075255" y="3080133"/>
            <a:chExt cx="6334019" cy="74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091DE9D-CB10-0C44-B8C6-6EA7A3240AE8}"/>
                </a:ext>
              </a:extLst>
            </p:cNvPr>
            <p:cNvSpPr txBox="1"/>
            <p:nvPr/>
          </p:nvSpPr>
          <p:spPr>
            <a:xfrm>
              <a:off x="5075255" y="3214168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占位符 27">
              <a:extLst>
                <a:ext uri="{FF2B5EF4-FFF2-40B4-BE49-F238E27FC236}">
                  <a16:creationId xmlns:a16="http://schemas.microsoft.com/office/drawing/2014/main" id="{46E7969E-B20C-514D-83E6-B475365270A3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3080133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改进</a:t>
              </a:r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252FECA-4B70-AF4F-9399-72A0E1B94892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3788158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3F21B6-A322-1F44-98D7-BF13F5AE0172}"/>
              </a:ext>
            </a:extLst>
          </p:cNvPr>
          <p:cNvGrpSpPr/>
          <p:nvPr/>
        </p:nvGrpSpPr>
        <p:grpSpPr>
          <a:xfrm>
            <a:off x="5075246" y="4056211"/>
            <a:ext cx="6334019" cy="749588"/>
            <a:chOff x="5075255" y="4416057"/>
            <a:chExt cx="6334019" cy="74958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B560272-46EA-CC4C-9323-3D00C27AF3F7}"/>
                </a:ext>
              </a:extLst>
            </p:cNvPr>
            <p:cNvSpPr txBox="1"/>
            <p:nvPr/>
          </p:nvSpPr>
          <p:spPr>
            <a:xfrm>
              <a:off x="5075255" y="4550092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文本占位符 27">
              <a:extLst>
                <a:ext uri="{FF2B5EF4-FFF2-40B4-BE49-F238E27FC236}">
                  <a16:creationId xmlns:a16="http://schemas.microsoft.com/office/drawing/2014/main" id="{510C23AD-27D8-DF40-9A39-27B525EC397D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4416057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效果</a:t>
              </a: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44198D0C-A923-1B4C-A9E5-02B0035BB979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5124082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8499A-D049-4F08-9AEF-A3C7CE4671A5}"/>
              </a:ext>
            </a:extLst>
          </p:cNvPr>
          <p:cNvGrpSpPr/>
          <p:nvPr/>
        </p:nvGrpSpPr>
        <p:grpSpPr>
          <a:xfrm>
            <a:off x="5075246" y="5111789"/>
            <a:ext cx="6334019" cy="749588"/>
            <a:chOff x="5075255" y="4416057"/>
            <a:chExt cx="6334019" cy="74958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9CFA0E5-E425-40A5-A5C1-8B3EBA61EF4C}"/>
                </a:ext>
              </a:extLst>
            </p:cNvPr>
            <p:cNvSpPr txBox="1"/>
            <p:nvPr/>
          </p:nvSpPr>
          <p:spPr>
            <a:xfrm>
              <a:off x="5075255" y="4550092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05.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本占位符 27">
              <a:extLst>
                <a:ext uri="{FF2B5EF4-FFF2-40B4-BE49-F238E27FC236}">
                  <a16:creationId xmlns:a16="http://schemas.microsoft.com/office/drawing/2014/main" id="{945A1894-3682-48BD-93BB-AF2BA16EBAF0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4416057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</a:t>
              </a:r>
            </a:p>
          </p:txBody>
        </p:sp>
        <p:cxnSp>
          <p:nvCxnSpPr>
            <p:cNvPr id="24" name="直线连接符 32">
              <a:extLst>
                <a:ext uri="{FF2B5EF4-FFF2-40B4-BE49-F238E27FC236}">
                  <a16:creationId xmlns:a16="http://schemas.microsoft.com/office/drawing/2014/main" id="{1BD0FC59-355E-4306-996C-8B379D0C9E83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5124082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642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5AA18FC-72FA-2948-B573-A11B506854E6}"/>
              </a:ext>
            </a:extLst>
          </p:cNvPr>
          <p:cNvSpPr/>
          <p:nvPr/>
        </p:nvSpPr>
        <p:spPr>
          <a:xfrm>
            <a:off x="6562892" y="2351927"/>
            <a:ext cx="4696963" cy="31721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0197D4-2E7E-43B7-AEAD-94F0BF6B8A04}"/>
              </a:ext>
            </a:extLst>
          </p:cNvPr>
          <p:cNvSpPr txBox="1"/>
          <p:nvPr/>
        </p:nvSpPr>
        <p:spPr>
          <a:xfrm>
            <a:off x="1202514" y="216462"/>
            <a:ext cx="1235450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</a:rPr>
              <a:t>背景                                   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0293A2-8608-406B-9263-3AC1A9B91846}"/>
              </a:ext>
            </a:extLst>
          </p:cNvPr>
          <p:cNvSpPr txBox="1"/>
          <p:nvPr/>
        </p:nvSpPr>
        <p:spPr>
          <a:xfrm>
            <a:off x="2774950" y="218101"/>
            <a:ext cx="1098550" cy="4926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6EF5ED-FCE1-468E-9E99-6BC303E7A968}"/>
              </a:ext>
            </a:extLst>
          </p:cNvPr>
          <p:cNvSpPr txBox="1"/>
          <p:nvPr/>
        </p:nvSpPr>
        <p:spPr>
          <a:xfrm>
            <a:off x="4164102" y="216462"/>
            <a:ext cx="106377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268407-0F37-40F0-A611-1A5B0A7B909A}"/>
              </a:ext>
            </a:extLst>
          </p:cNvPr>
          <p:cNvSpPr txBox="1"/>
          <p:nvPr/>
        </p:nvSpPr>
        <p:spPr>
          <a:xfrm>
            <a:off x="5721350" y="218101"/>
            <a:ext cx="1257300" cy="4926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FDC3E1D-BF44-49BF-AF91-50A0AC7E39E7}"/>
              </a:ext>
            </a:extLst>
          </p:cNvPr>
          <p:cNvSpPr txBox="1"/>
          <p:nvPr/>
        </p:nvSpPr>
        <p:spPr>
          <a:xfrm>
            <a:off x="7269252" y="218101"/>
            <a:ext cx="1281247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E1C012B-90E8-48A5-9966-7436EA1AB8E6}"/>
              </a:ext>
            </a:extLst>
          </p:cNvPr>
          <p:cNvSpPr txBox="1"/>
          <p:nvPr/>
        </p:nvSpPr>
        <p:spPr>
          <a:xfrm>
            <a:off x="8929571" y="207072"/>
            <a:ext cx="1098550" cy="4926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DAFE21-CB09-4EFC-B079-A995BA685205}"/>
              </a:ext>
            </a:extLst>
          </p:cNvPr>
          <p:cNvSpPr txBox="1"/>
          <p:nvPr/>
        </p:nvSpPr>
        <p:spPr>
          <a:xfrm>
            <a:off x="2744164" y="216462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D0AB7E"/>
                </a:solidFill>
              </a:rPr>
              <a:t>    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86BC458-D5EA-4AAD-AA68-5F54147A1BC9}"/>
              </a:ext>
            </a:extLst>
          </p:cNvPr>
          <p:cNvSpPr txBox="1"/>
          <p:nvPr/>
        </p:nvSpPr>
        <p:spPr>
          <a:xfrm>
            <a:off x="5619912" y="205422"/>
            <a:ext cx="12573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739C56-068F-43F7-9DAD-C09BDA18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4" y="1848216"/>
            <a:ext cx="10951289" cy="40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C5C051-48E2-4640-A75B-1030455A139C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0ED4E2-EDE7-428C-A1DF-927D891AD03C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A93881-D60A-48A6-84CE-993B497C217B}"/>
              </a:ext>
            </a:extLst>
          </p:cNvPr>
          <p:cNvSpPr txBox="1"/>
          <p:nvPr/>
        </p:nvSpPr>
        <p:spPr>
          <a:xfrm>
            <a:off x="5580271" y="249436"/>
            <a:ext cx="145442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BDED10-B934-4552-B407-0C8DA5AEB6A2}"/>
              </a:ext>
            </a:extLst>
          </p:cNvPr>
          <p:cNvSpPr txBox="1"/>
          <p:nvPr/>
        </p:nvSpPr>
        <p:spPr>
          <a:xfrm>
            <a:off x="7162801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D38110-55C6-4E6E-A33F-FB8E0FEF05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4D8D5-6DA6-42B8-8BE7-7B4765291A52}"/>
              </a:ext>
            </a:extLst>
          </p:cNvPr>
          <p:cNvSpPr txBox="1"/>
          <p:nvPr/>
        </p:nvSpPr>
        <p:spPr>
          <a:xfrm>
            <a:off x="2464904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模型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8E7090A-B86D-430A-B87F-D46F3C53E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3" y="943085"/>
            <a:ext cx="6525518" cy="56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3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9C9C23-8BD0-4BF0-BBC3-5BA550F0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956" y="1476679"/>
            <a:ext cx="6819900" cy="3886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3E8D89-01A6-4117-9A7A-5F80F16407EC}"/>
              </a:ext>
            </a:extLst>
          </p:cNvPr>
          <p:cNvSpPr txBox="1"/>
          <p:nvPr/>
        </p:nvSpPr>
        <p:spPr>
          <a:xfrm>
            <a:off x="4195971" y="5622356"/>
            <a:ext cx="717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任务来说，模型对距离和方向的感知同样重要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改进一：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距离感知与方向感知</a:t>
            </a:r>
          </a:p>
        </p:txBody>
      </p:sp>
    </p:spTree>
    <p:extLst>
      <p:ext uri="{BB962C8B-B14F-4D97-AF65-F5344CB8AC3E}">
        <p14:creationId xmlns:p14="http://schemas.microsoft.com/office/powerpoint/2010/main" val="198093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改进一：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距离感知与方向感知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D65D90-775F-400E-A8C6-F2BEA8B8A957}"/>
              </a:ext>
            </a:extLst>
          </p:cNvPr>
          <p:cNvSpPr txBox="1"/>
          <p:nvPr/>
        </p:nvSpPr>
        <p:spPr>
          <a:xfrm>
            <a:off x="5081382" y="1328656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位置嵌入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Embedding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E61325-B6D3-4FD9-B9C6-D655C1B7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852" y="3212410"/>
            <a:ext cx="6157476" cy="1601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F00E92-C169-4688-AABB-E43F3671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3" y="4959351"/>
            <a:ext cx="5889487" cy="15216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788BAD-AF12-4B21-9538-2D8FD75EF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233" y="1770621"/>
            <a:ext cx="5952851" cy="1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改进一：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距离感知与方向感知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2AB0DA-2C34-4328-BC76-F0819208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92" y="1716383"/>
            <a:ext cx="4498258" cy="41493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DABD89-7275-4F72-A5F3-6AF016298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497" y="1882540"/>
            <a:ext cx="4174910" cy="39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FA6AF0-DA4E-44F2-A2A3-121CD522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63" y="1079442"/>
            <a:ext cx="5313496" cy="20166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E9016E-9D98-4367-B797-0E58B309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36" y="3881205"/>
            <a:ext cx="5819084" cy="24631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E5D808-31D8-4AA5-9560-9342AE736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91" y="3864760"/>
            <a:ext cx="4702873" cy="1776284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3818E6B3-F739-4EB3-BE8C-9BF7F4CA20E4}"/>
              </a:ext>
            </a:extLst>
          </p:cNvPr>
          <p:cNvSpPr/>
          <p:nvPr/>
        </p:nvSpPr>
        <p:spPr>
          <a:xfrm rot="2803905">
            <a:off x="3689233" y="2769981"/>
            <a:ext cx="331962" cy="1013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7BF17F-7674-4BFA-8A94-4BE6CD8F69F7}"/>
              </a:ext>
            </a:extLst>
          </p:cNvPr>
          <p:cNvSpPr txBox="1"/>
          <p:nvPr/>
        </p:nvSpPr>
        <p:spPr>
          <a:xfrm>
            <a:off x="4338141" y="3096108"/>
            <a:ext cx="376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改进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的计算方法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E0744F-1D46-41E9-AC69-2E83B4168248}"/>
              </a:ext>
            </a:extLst>
          </p:cNvPr>
          <p:cNvSpPr txBox="1"/>
          <p:nvPr/>
        </p:nvSpPr>
        <p:spPr>
          <a:xfrm>
            <a:off x="8355498" y="585569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相对位置编码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7FCC5C9-2FAB-4D6C-B891-993BCAAEEB79}"/>
              </a:ext>
            </a:extLst>
          </p:cNvPr>
          <p:cNvSpPr txBox="1"/>
          <p:nvPr/>
        </p:nvSpPr>
        <p:spPr>
          <a:xfrm>
            <a:off x="977200" y="458792"/>
            <a:ext cx="147615" cy="27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656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改进二：</a:t>
            </a:r>
            <a:endParaRPr kumimoji="1" lang="en-US" altLang="zh-CN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去除缩放因子</a:t>
            </a:r>
            <a:endParaRPr kumimoji="1" lang="zh-CN" altLang="en-US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89BA34-6A5F-48E8-A0A9-6CBEAB0C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49" y="2198132"/>
            <a:ext cx="6808460" cy="24644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B79F75-E0CC-480A-AEF8-FF1B1FC6B325}"/>
              </a:ext>
            </a:extLst>
          </p:cNvPr>
          <p:cNvSpPr txBox="1"/>
          <p:nvPr/>
        </p:nvSpPr>
        <p:spPr>
          <a:xfrm>
            <a:off x="5334001" y="5076092"/>
            <a:ext cx="425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去除平滑操作，经实验验证，效果更好</a:t>
            </a:r>
          </a:p>
        </p:txBody>
      </p:sp>
    </p:spTree>
    <p:extLst>
      <p:ext uri="{BB962C8B-B14F-4D97-AF65-F5344CB8AC3E}">
        <p14:creationId xmlns:p14="http://schemas.microsoft.com/office/powerpoint/2010/main" val="24976705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18472</TotalTime>
  <Words>3773</Words>
  <Application>Microsoft Office PowerPoint</Application>
  <PresentationFormat>宽屏</PresentationFormat>
  <Paragraphs>258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等线 Light</vt:lpstr>
      <vt:lpstr>微软雅黑</vt:lpstr>
      <vt:lpstr>微软雅黑</vt:lpstr>
      <vt:lpstr>Arial</vt:lpstr>
      <vt:lpstr>Roboto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</dc:creator>
  <cp:lastModifiedBy>PC</cp:lastModifiedBy>
  <cp:revision>334</cp:revision>
  <cp:lastPrinted>2019-04-07T21:47:54Z</cp:lastPrinted>
  <dcterms:created xsi:type="dcterms:W3CDTF">2019-03-13T22:13:12Z</dcterms:created>
  <dcterms:modified xsi:type="dcterms:W3CDTF">2021-10-28T06:22:36Z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2019-05-10T09:28:08.0350032Z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a3d39c64-67eb-4225-a22b-7af955a92bde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